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3.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7.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9" r:id="rId5"/>
    <p:sldMasterId id="2147483856" r:id="rId6"/>
    <p:sldMasterId id="2147483906" r:id="rId7"/>
    <p:sldMasterId id="2147483916" r:id="rId8"/>
    <p:sldMasterId id="2147483942" r:id="rId9"/>
    <p:sldMasterId id="2147483952" r:id="rId10"/>
    <p:sldMasterId id="2147484002" r:id="rId11"/>
    <p:sldMasterId id="2147484012" r:id="rId12"/>
    <p:sldMasterId id="2147484038" r:id="rId13"/>
    <p:sldMasterId id="2147484048" r:id="rId14"/>
    <p:sldMasterId id="2147484120" r:id="rId15"/>
    <p:sldMasterId id="2147484160" r:id="rId16"/>
    <p:sldMasterId id="2147484192" r:id="rId17"/>
    <p:sldMasterId id="2147484269" r:id="rId18"/>
    <p:sldMasterId id="2147484310" r:id="rId19"/>
    <p:sldMasterId id="2147484333" r:id="rId20"/>
    <p:sldMasterId id="2147484357" r:id="rId21"/>
  </p:sldMasterIdLst>
  <p:notesMasterIdLst>
    <p:notesMasterId r:id="rId52"/>
  </p:notesMasterIdLst>
  <p:handoutMasterIdLst>
    <p:handoutMasterId r:id="rId53"/>
  </p:handoutMasterIdLst>
  <p:sldIdLst>
    <p:sldId id="429" r:id="rId22"/>
    <p:sldId id="462" r:id="rId23"/>
    <p:sldId id="454" r:id="rId24"/>
    <p:sldId id="434" r:id="rId25"/>
    <p:sldId id="461" r:id="rId26"/>
    <p:sldId id="433" r:id="rId27"/>
    <p:sldId id="438" r:id="rId28"/>
    <p:sldId id="440" r:id="rId29"/>
    <p:sldId id="443" r:id="rId30"/>
    <p:sldId id="444" r:id="rId31"/>
    <p:sldId id="445" r:id="rId32"/>
    <p:sldId id="446" r:id="rId33"/>
    <p:sldId id="463" r:id="rId34"/>
    <p:sldId id="448" r:id="rId35"/>
    <p:sldId id="450" r:id="rId36"/>
    <p:sldId id="926" r:id="rId37"/>
    <p:sldId id="451" r:id="rId38"/>
    <p:sldId id="447" r:id="rId39"/>
    <p:sldId id="449" r:id="rId40"/>
    <p:sldId id="927" r:id="rId41"/>
    <p:sldId id="452" r:id="rId42"/>
    <p:sldId id="441" r:id="rId43"/>
    <p:sldId id="442" r:id="rId44"/>
    <p:sldId id="439" r:id="rId45"/>
    <p:sldId id="435" r:id="rId46"/>
    <p:sldId id="437" r:id="rId47"/>
    <p:sldId id="394" r:id="rId48"/>
    <p:sldId id="400" r:id="rId49"/>
    <p:sldId id="401" r:id="rId50"/>
    <p:sldId id="402" r:id="rId51"/>
  </p:sldIdLst>
  <p:sldSz cx="12192000" cy="6858000"/>
  <p:notesSz cx="9601200" cy="7315200"/>
  <p:embeddedFontLst>
    <p:embeddedFont>
      <p:font typeface="Calibri" panose="020F0502020204030204" pitchFamily="34" charset="0"/>
      <p:regular r:id="rId54"/>
      <p:bold r:id="rId55"/>
      <p:italic r:id="rId56"/>
      <p:boldItalic r:id="rId57"/>
    </p:embeddedFont>
    <p:embeddedFont>
      <p:font typeface="Cambria" panose="02040503050406030204" pitchFamily="18" charset="0"/>
      <p:regular r:id="rId58"/>
      <p:bold r:id="rId59"/>
      <p:italic r:id="rId60"/>
      <p:boldItalic r:id="rId61"/>
    </p:embeddedFont>
    <p:embeddedFont>
      <p:font typeface="Cambria Math" panose="02040503050406030204" pitchFamily="18" charset="0"/>
      <p:regular r:id="rId62"/>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CDFEE4-1B30-4CEA-A6D9-F893AE8B9F50}" v="3464" dt="2022-07-29T00:15:56.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398"/>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font" Target="fonts/font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font" Target="fonts/font6.fntdata"/><Relationship Id="rId67"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font" Target="fonts/font4.fntdata"/><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EECDFEE4-1B30-4CEA-A6D9-F893AE8B9F50}"/>
    <pc:docChg chg="custSel addSld delSld modSld sldOrd">
      <pc:chgData name="Swenson, Jody" userId="f700768a-5749-4e0f-98d7-2b523cc7d418" providerId="ADAL" clId="{EECDFEE4-1B30-4CEA-A6D9-F893AE8B9F50}" dt="2022-07-29T02:11:26.085" v="6095"/>
      <pc:docMkLst>
        <pc:docMk/>
      </pc:docMkLst>
      <pc:sldChg chg="modSp mod">
        <pc:chgData name="Swenson, Jody" userId="f700768a-5749-4e0f-98d7-2b523cc7d418" providerId="ADAL" clId="{EECDFEE4-1B30-4CEA-A6D9-F893AE8B9F50}" dt="2022-06-22T16:40:19.066" v="106" actId="14100"/>
        <pc:sldMkLst>
          <pc:docMk/>
          <pc:sldMk cId="3644313936" sldId="394"/>
        </pc:sldMkLst>
        <pc:spChg chg="mod">
          <ac:chgData name="Swenson, Jody" userId="f700768a-5749-4e0f-98d7-2b523cc7d418" providerId="ADAL" clId="{EECDFEE4-1B30-4CEA-A6D9-F893AE8B9F50}" dt="2022-06-22T16:40:19.066" v="106" actId="14100"/>
          <ac:spMkLst>
            <pc:docMk/>
            <pc:sldMk cId="3644313936" sldId="394"/>
            <ac:spMk id="9" creationId="{00000000-0000-0000-0000-000000000000}"/>
          </ac:spMkLst>
        </pc:spChg>
      </pc:sldChg>
      <pc:sldChg chg="modSp mod modAnim">
        <pc:chgData name="Swenson, Jody" userId="f700768a-5749-4e0f-98d7-2b523cc7d418" providerId="ADAL" clId="{EECDFEE4-1B30-4CEA-A6D9-F893AE8B9F50}" dt="2022-07-27T23:06:42.709" v="298"/>
        <pc:sldMkLst>
          <pc:docMk/>
          <pc:sldMk cId="3246343312" sldId="433"/>
        </pc:sldMkLst>
        <pc:spChg chg="mod">
          <ac:chgData name="Swenson, Jody" userId="f700768a-5749-4e0f-98d7-2b523cc7d418" providerId="ADAL" clId="{EECDFEE4-1B30-4CEA-A6D9-F893AE8B9F50}" dt="2022-07-27T23:06:19.054" v="294" actId="20577"/>
          <ac:spMkLst>
            <pc:docMk/>
            <pc:sldMk cId="3246343312" sldId="433"/>
            <ac:spMk id="41" creationId="{00000000-0000-0000-0000-000000000000}"/>
          </ac:spMkLst>
        </pc:spChg>
      </pc:sldChg>
      <pc:sldChg chg="modSp del">
        <pc:chgData name="Swenson, Jody" userId="f700768a-5749-4e0f-98d7-2b523cc7d418" providerId="ADAL" clId="{EECDFEE4-1B30-4CEA-A6D9-F893AE8B9F50}" dt="2022-03-09T17:54:37.999" v="54" actId="47"/>
        <pc:sldMkLst>
          <pc:docMk/>
          <pc:sldMk cId="4071150241" sldId="436"/>
        </pc:sldMkLst>
        <pc:spChg chg="mod">
          <ac:chgData name="Swenson, Jody" userId="f700768a-5749-4e0f-98d7-2b523cc7d418" providerId="ADAL" clId="{EECDFEE4-1B30-4CEA-A6D9-F893AE8B9F50}" dt="2022-03-09T17:45:56.043" v="52" actId="20577"/>
          <ac:spMkLst>
            <pc:docMk/>
            <pc:sldMk cId="4071150241" sldId="436"/>
            <ac:spMk id="4" creationId="{00000000-0000-0000-0000-000000000000}"/>
          </ac:spMkLst>
        </pc:spChg>
      </pc:sldChg>
      <pc:sldChg chg="modSp mod">
        <pc:chgData name="Swenson, Jody" userId="f700768a-5749-4e0f-98d7-2b523cc7d418" providerId="ADAL" clId="{EECDFEE4-1B30-4CEA-A6D9-F893AE8B9F50}" dt="2022-07-27T23:11:16.722" v="502" actId="20577"/>
        <pc:sldMkLst>
          <pc:docMk/>
          <pc:sldMk cId="1658865785" sldId="438"/>
        </pc:sldMkLst>
        <pc:spChg chg="mod">
          <ac:chgData name="Swenson, Jody" userId="f700768a-5749-4e0f-98d7-2b523cc7d418" providerId="ADAL" clId="{EECDFEE4-1B30-4CEA-A6D9-F893AE8B9F50}" dt="2022-07-27T23:11:16.722" v="502" actId="20577"/>
          <ac:spMkLst>
            <pc:docMk/>
            <pc:sldMk cId="1658865785" sldId="438"/>
            <ac:spMk id="5" creationId="{00000000-0000-0000-0000-000000000000}"/>
          </ac:spMkLst>
        </pc:spChg>
        <pc:picChg chg="mod">
          <ac:chgData name="Swenson, Jody" userId="f700768a-5749-4e0f-98d7-2b523cc7d418" providerId="ADAL" clId="{EECDFEE4-1B30-4CEA-A6D9-F893AE8B9F50}" dt="2022-07-27T23:09:38.394" v="436" actId="1038"/>
          <ac:picMkLst>
            <pc:docMk/>
            <pc:sldMk cId="1658865785" sldId="438"/>
            <ac:picMk id="4" creationId="{00000000-0000-0000-0000-000000000000}"/>
          </ac:picMkLst>
        </pc:picChg>
      </pc:sldChg>
      <pc:sldChg chg="ord">
        <pc:chgData name="Swenson, Jody" userId="f700768a-5749-4e0f-98d7-2b523cc7d418" providerId="ADAL" clId="{EECDFEE4-1B30-4CEA-A6D9-F893AE8B9F50}" dt="2022-07-28T18:44:58.127" v="2324"/>
        <pc:sldMkLst>
          <pc:docMk/>
          <pc:sldMk cId="2142961503" sldId="439"/>
        </pc:sldMkLst>
      </pc:sldChg>
      <pc:sldChg chg="modSp">
        <pc:chgData name="Swenson, Jody" userId="f700768a-5749-4e0f-98d7-2b523cc7d418" providerId="ADAL" clId="{EECDFEE4-1B30-4CEA-A6D9-F893AE8B9F50}" dt="2022-06-22T16:41:03.118" v="120" actId="20577"/>
        <pc:sldMkLst>
          <pc:docMk/>
          <pc:sldMk cId="422469438" sldId="440"/>
        </pc:sldMkLst>
        <pc:spChg chg="mod">
          <ac:chgData name="Swenson, Jody" userId="f700768a-5749-4e0f-98d7-2b523cc7d418" providerId="ADAL" clId="{EECDFEE4-1B30-4CEA-A6D9-F893AE8B9F50}" dt="2022-06-22T16:41:03.118" v="120" actId="20577"/>
          <ac:spMkLst>
            <pc:docMk/>
            <pc:sldMk cId="422469438" sldId="440"/>
            <ac:spMk id="2" creationId="{00000000-0000-0000-0000-000000000000}"/>
          </ac:spMkLst>
        </pc:spChg>
      </pc:sldChg>
      <pc:sldChg chg="addSp delSp modSp mod">
        <pc:chgData name="Swenson, Jody" userId="f700768a-5749-4e0f-98d7-2b523cc7d418" providerId="ADAL" clId="{EECDFEE4-1B30-4CEA-A6D9-F893AE8B9F50}" dt="2022-07-28T22:17:01.848" v="3998" actId="1035"/>
        <pc:sldMkLst>
          <pc:docMk/>
          <pc:sldMk cId="2312802028" sldId="443"/>
        </pc:sldMkLst>
        <pc:spChg chg="mod">
          <ac:chgData name="Swenson, Jody" userId="f700768a-5749-4e0f-98d7-2b523cc7d418" providerId="ADAL" clId="{EECDFEE4-1B30-4CEA-A6D9-F893AE8B9F50}" dt="2022-07-28T22:17:01.848" v="3998" actId="1035"/>
          <ac:spMkLst>
            <pc:docMk/>
            <pc:sldMk cId="2312802028" sldId="443"/>
            <ac:spMk id="2" creationId="{00000000-0000-0000-0000-000000000000}"/>
          </ac:spMkLst>
        </pc:spChg>
        <pc:spChg chg="mod">
          <ac:chgData name="Swenson, Jody" userId="f700768a-5749-4e0f-98d7-2b523cc7d418" providerId="ADAL" clId="{EECDFEE4-1B30-4CEA-A6D9-F893AE8B9F50}" dt="2022-07-28T22:16:30.080" v="3978" actId="20577"/>
          <ac:spMkLst>
            <pc:docMk/>
            <pc:sldMk cId="2312802028" sldId="443"/>
            <ac:spMk id="4" creationId="{00000000-0000-0000-0000-000000000000}"/>
          </ac:spMkLst>
        </pc:spChg>
        <pc:picChg chg="add del mod">
          <ac:chgData name="Swenson, Jody" userId="f700768a-5749-4e0f-98d7-2b523cc7d418" providerId="ADAL" clId="{EECDFEE4-1B30-4CEA-A6D9-F893AE8B9F50}" dt="2022-03-14T16:30:14.288" v="58" actId="478"/>
          <ac:picMkLst>
            <pc:docMk/>
            <pc:sldMk cId="2312802028" sldId="443"/>
            <ac:picMk id="5" creationId="{F7A74C71-2063-4553-9F42-4473C69A4CAB}"/>
          </ac:picMkLst>
        </pc:picChg>
        <pc:picChg chg="add mod">
          <ac:chgData name="Swenson, Jody" userId="f700768a-5749-4e0f-98d7-2b523cc7d418" providerId="ADAL" clId="{EECDFEE4-1B30-4CEA-A6D9-F893AE8B9F50}" dt="2022-07-28T22:16:54.440" v="3992" actId="1036"/>
          <ac:picMkLst>
            <pc:docMk/>
            <pc:sldMk cId="2312802028" sldId="443"/>
            <ac:picMk id="6" creationId="{E9C13BD2-31D4-41C7-8A57-9FF622B3396C}"/>
          </ac:picMkLst>
        </pc:picChg>
      </pc:sldChg>
      <pc:sldChg chg="addSp modSp mod modAnim">
        <pc:chgData name="Swenson, Jody" userId="f700768a-5749-4e0f-98d7-2b523cc7d418" providerId="ADAL" clId="{EECDFEE4-1B30-4CEA-A6D9-F893AE8B9F50}" dt="2022-07-28T22:17:30.399" v="4010" actId="20577"/>
        <pc:sldMkLst>
          <pc:docMk/>
          <pc:sldMk cId="1353138589" sldId="444"/>
        </pc:sldMkLst>
        <pc:spChg chg="mod">
          <ac:chgData name="Swenson, Jody" userId="f700768a-5749-4e0f-98d7-2b523cc7d418" providerId="ADAL" clId="{EECDFEE4-1B30-4CEA-A6D9-F893AE8B9F50}" dt="2022-07-27T23:38:14.183" v="1511" actId="1035"/>
          <ac:spMkLst>
            <pc:docMk/>
            <pc:sldMk cId="1353138589" sldId="444"/>
            <ac:spMk id="2" creationId="{00000000-0000-0000-0000-000000000000}"/>
          </ac:spMkLst>
        </pc:spChg>
        <pc:spChg chg="mod">
          <ac:chgData name="Swenson, Jody" userId="f700768a-5749-4e0f-98d7-2b523cc7d418" providerId="ADAL" clId="{EECDFEE4-1B30-4CEA-A6D9-F893AE8B9F50}" dt="2022-07-28T22:17:30.399" v="4010" actId="20577"/>
          <ac:spMkLst>
            <pc:docMk/>
            <pc:sldMk cId="1353138589" sldId="444"/>
            <ac:spMk id="4" creationId="{00000000-0000-0000-0000-000000000000}"/>
          </ac:spMkLst>
        </pc:spChg>
        <pc:picChg chg="add mod">
          <ac:chgData name="Swenson, Jody" userId="f700768a-5749-4e0f-98d7-2b523cc7d418" providerId="ADAL" clId="{EECDFEE4-1B30-4CEA-A6D9-F893AE8B9F50}" dt="2022-07-27T23:49:01.843" v="1628" actId="1036"/>
          <ac:picMkLst>
            <pc:docMk/>
            <pc:sldMk cId="1353138589" sldId="444"/>
            <ac:picMk id="5" creationId="{92F09971-59C2-453E-B7CC-167792BD2C2A}"/>
          </ac:picMkLst>
        </pc:picChg>
      </pc:sldChg>
      <pc:sldChg chg="modSp mod modAnim modNotesTx">
        <pc:chgData name="Swenson, Jody" userId="f700768a-5749-4e0f-98d7-2b523cc7d418" providerId="ADAL" clId="{EECDFEE4-1B30-4CEA-A6D9-F893AE8B9F50}" dt="2022-07-28T22:18:31.751" v="4015" actId="20577"/>
        <pc:sldMkLst>
          <pc:docMk/>
          <pc:sldMk cId="140765980" sldId="445"/>
        </pc:sldMkLst>
        <pc:spChg chg="mod">
          <ac:chgData name="Swenson, Jody" userId="f700768a-5749-4e0f-98d7-2b523cc7d418" providerId="ADAL" clId="{EECDFEE4-1B30-4CEA-A6D9-F893AE8B9F50}" dt="2022-07-27T23:55:48.093" v="1794" actId="1035"/>
          <ac:spMkLst>
            <pc:docMk/>
            <pc:sldMk cId="140765980" sldId="445"/>
            <ac:spMk id="2" creationId="{00000000-0000-0000-0000-000000000000}"/>
          </ac:spMkLst>
        </pc:spChg>
        <pc:spChg chg="mod">
          <ac:chgData name="Swenson, Jody" userId="f700768a-5749-4e0f-98d7-2b523cc7d418" providerId="ADAL" clId="{EECDFEE4-1B30-4CEA-A6D9-F893AE8B9F50}" dt="2022-07-27T23:56:38.228" v="1836" actId="1076"/>
          <ac:spMkLst>
            <pc:docMk/>
            <pc:sldMk cId="140765980" sldId="445"/>
            <ac:spMk id="3" creationId="{00000000-0000-0000-0000-000000000000}"/>
          </ac:spMkLst>
        </pc:spChg>
        <pc:spChg chg="mod">
          <ac:chgData name="Swenson, Jody" userId="f700768a-5749-4e0f-98d7-2b523cc7d418" providerId="ADAL" clId="{EECDFEE4-1B30-4CEA-A6D9-F893AE8B9F50}" dt="2022-07-28T22:18:31.751" v="4015" actId="20577"/>
          <ac:spMkLst>
            <pc:docMk/>
            <pc:sldMk cId="140765980" sldId="445"/>
            <ac:spMk id="5" creationId="{00000000-0000-0000-0000-000000000000}"/>
          </ac:spMkLst>
        </pc:spChg>
        <pc:picChg chg="mod">
          <ac:chgData name="Swenson, Jody" userId="f700768a-5749-4e0f-98d7-2b523cc7d418" providerId="ADAL" clId="{EECDFEE4-1B30-4CEA-A6D9-F893AE8B9F50}" dt="2022-07-27T23:56:31.139" v="1834" actId="1076"/>
          <ac:picMkLst>
            <pc:docMk/>
            <pc:sldMk cId="140765980" sldId="445"/>
            <ac:picMk id="4" creationId="{00000000-0000-0000-0000-000000000000}"/>
          </ac:picMkLst>
        </pc:picChg>
      </pc:sldChg>
      <pc:sldChg chg="modSp mod modAnim">
        <pc:chgData name="Swenson, Jody" userId="f700768a-5749-4e0f-98d7-2b523cc7d418" providerId="ADAL" clId="{EECDFEE4-1B30-4CEA-A6D9-F893AE8B9F50}" dt="2022-07-28T22:22:37.247" v="4299"/>
        <pc:sldMkLst>
          <pc:docMk/>
          <pc:sldMk cId="3637474918" sldId="446"/>
        </pc:sldMkLst>
        <pc:spChg chg="mod">
          <ac:chgData name="Swenson, Jody" userId="f700768a-5749-4e0f-98d7-2b523cc7d418" providerId="ADAL" clId="{EECDFEE4-1B30-4CEA-A6D9-F893AE8B9F50}" dt="2022-07-28T00:03:53.664" v="2145" actId="1036"/>
          <ac:spMkLst>
            <pc:docMk/>
            <pc:sldMk cId="3637474918" sldId="446"/>
            <ac:spMk id="2" creationId="{00000000-0000-0000-0000-000000000000}"/>
          </ac:spMkLst>
        </pc:spChg>
        <pc:spChg chg="mod">
          <ac:chgData name="Swenson, Jody" userId="f700768a-5749-4e0f-98d7-2b523cc7d418" providerId="ADAL" clId="{EECDFEE4-1B30-4CEA-A6D9-F893AE8B9F50}" dt="2022-07-28T22:22:12.465" v="4295" actId="20577"/>
          <ac:spMkLst>
            <pc:docMk/>
            <pc:sldMk cId="3637474918" sldId="446"/>
            <ac:spMk id="6" creationId="{00000000-0000-0000-0000-000000000000}"/>
          </ac:spMkLst>
        </pc:spChg>
        <pc:picChg chg="mod">
          <ac:chgData name="Swenson, Jody" userId="f700768a-5749-4e0f-98d7-2b523cc7d418" providerId="ADAL" clId="{EECDFEE4-1B30-4CEA-A6D9-F893AE8B9F50}" dt="2022-07-28T22:19:00.487" v="4066" actId="1037"/>
          <ac:picMkLst>
            <pc:docMk/>
            <pc:sldMk cId="3637474918" sldId="446"/>
            <ac:picMk id="7" creationId="{00000000-0000-0000-0000-000000000000}"/>
          </ac:picMkLst>
        </pc:picChg>
      </pc:sldChg>
      <pc:sldChg chg="modSp mod ord">
        <pc:chgData name="Swenson, Jody" userId="f700768a-5749-4e0f-98d7-2b523cc7d418" providerId="ADAL" clId="{EECDFEE4-1B30-4CEA-A6D9-F893AE8B9F50}" dt="2022-07-29T02:11:16.186" v="6093"/>
        <pc:sldMkLst>
          <pc:docMk/>
          <pc:sldMk cId="4254027815" sldId="447"/>
        </pc:sldMkLst>
        <pc:spChg chg="mod">
          <ac:chgData name="Swenson, Jody" userId="f700768a-5749-4e0f-98d7-2b523cc7d418" providerId="ADAL" clId="{EECDFEE4-1B30-4CEA-A6D9-F893AE8B9F50}" dt="2022-07-28T00:04:14.280" v="2192" actId="1037"/>
          <ac:spMkLst>
            <pc:docMk/>
            <pc:sldMk cId="4254027815" sldId="447"/>
            <ac:spMk id="2" creationId="{00000000-0000-0000-0000-000000000000}"/>
          </ac:spMkLst>
        </pc:spChg>
      </pc:sldChg>
      <pc:sldChg chg="modSp mod">
        <pc:chgData name="Swenson, Jody" userId="f700768a-5749-4e0f-98d7-2b523cc7d418" providerId="ADAL" clId="{EECDFEE4-1B30-4CEA-A6D9-F893AE8B9F50}" dt="2022-07-28T22:23:29.700" v="4322" actId="14100"/>
        <pc:sldMkLst>
          <pc:docMk/>
          <pc:sldMk cId="1617439992" sldId="448"/>
        </pc:sldMkLst>
        <pc:spChg chg="mod">
          <ac:chgData name="Swenson, Jody" userId="f700768a-5749-4e0f-98d7-2b523cc7d418" providerId="ADAL" clId="{EECDFEE4-1B30-4CEA-A6D9-F893AE8B9F50}" dt="2022-07-28T00:04:34.604" v="2223" actId="1038"/>
          <ac:spMkLst>
            <pc:docMk/>
            <pc:sldMk cId="1617439992" sldId="448"/>
            <ac:spMk id="2" creationId="{00000000-0000-0000-0000-000000000000}"/>
          </ac:spMkLst>
        </pc:spChg>
        <pc:spChg chg="mod">
          <ac:chgData name="Swenson, Jody" userId="f700768a-5749-4e0f-98d7-2b523cc7d418" providerId="ADAL" clId="{EECDFEE4-1B30-4CEA-A6D9-F893AE8B9F50}" dt="2022-07-28T22:23:29.700" v="4322" actId="14100"/>
          <ac:spMkLst>
            <pc:docMk/>
            <pc:sldMk cId="1617439992" sldId="448"/>
            <ac:spMk id="7" creationId="{00000000-0000-0000-0000-000000000000}"/>
          </ac:spMkLst>
        </pc:spChg>
        <pc:picChg chg="mod">
          <ac:chgData name="Swenson, Jody" userId="f700768a-5749-4e0f-98d7-2b523cc7d418" providerId="ADAL" clId="{EECDFEE4-1B30-4CEA-A6D9-F893AE8B9F50}" dt="2022-07-28T22:23:17.352" v="4300" actId="14100"/>
          <ac:picMkLst>
            <pc:docMk/>
            <pc:sldMk cId="1617439992" sldId="448"/>
            <ac:picMk id="8" creationId="{00000000-0000-0000-0000-000000000000}"/>
          </ac:picMkLst>
        </pc:picChg>
      </pc:sldChg>
      <pc:sldChg chg="modSp mod ord">
        <pc:chgData name="Swenson, Jody" userId="f700768a-5749-4e0f-98d7-2b523cc7d418" providerId="ADAL" clId="{EECDFEE4-1B30-4CEA-A6D9-F893AE8B9F50}" dt="2022-07-29T02:11:26.085" v="6095"/>
        <pc:sldMkLst>
          <pc:docMk/>
          <pc:sldMk cId="1262464734" sldId="449"/>
        </pc:sldMkLst>
        <pc:spChg chg="mod">
          <ac:chgData name="Swenson, Jody" userId="f700768a-5749-4e0f-98d7-2b523cc7d418" providerId="ADAL" clId="{EECDFEE4-1B30-4CEA-A6D9-F893AE8B9F50}" dt="2022-07-28T00:04:52.549" v="2245" actId="1076"/>
          <ac:spMkLst>
            <pc:docMk/>
            <pc:sldMk cId="1262464734" sldId="449"/>
            <ac:spMk id="4" creationId="{00000000-0000-0000-0000-000000000000}"/>
          </ac:spMkLst>
        </pc:spChg>
      </pc:sldChg>
      <pc:sldChg chg="modSp add del mod modAnim">
        <pc:chgData name="Swenson, Jody" userId="f700768a-5749-4e0f-98d7-2b523cc7d418" providerId="ADAL" clId="{EECDFEE4-1B30-4CEA-A6D9-F893AE8B9F50}" dt="2022-07-28T22:32:00.006" v="4700"/>
        <pc:sldMkLst>
          <pc:docMk/>
          <pc:sldMk cId="3769520091" sldId="450"/>
        </pc:sldMkLst>
        <pc:spChg chg="mod">
          <ac:chgData name="Swenson, Jody" userId="f700768a-5749-4e0f-98d7-2b523cc7d418" providerId="ADAL" clId="{EECDFEE4-1B30-4CEA-A6D9-F893AE8B9F50}" dt="2022-07-28T20:55:12.046" v="3299" actId="1035"/>
          <ac:spMkLst>
            <pc:docMk/>
            <pc:sldMk cId="3769520091" sldId="450"/>
            <ac:spMk id="2" creationId="{00000000-0000-0000-0000-000000000000}"/>
          </ac:spMkLst>
        </pc:spChg>
        <pc:spChg chg="mod">
          <ac:chgData name="Swenson, Jody" userId="f700768a-5749-4e0f-98d7-2b523cc7d418" providerId="ADAL" clId="{EECDFEE4-1B30-4CEA-A6D9-F893AE8B9F50}" dt="2022-07-28T22:31:38.792" v="4698" actId="20577"/>
          <ac:spMkLst>
            <pc:docMk/>
            <pc:sldMk cId="3769520091" sldId="450"/>
            <ac:spMk id="20" creationId="{00000000-0000-0000-0000-000000000000}"/>
          </ac:spMkLst>
        </pc:spChg>
      </pc:sldChg>
      <pc:sldChg chg="modSp mod modAnim">
        <pc:chgData name="Swenson, Jody" userId="f700768a-5749-4e0f-98d7-2b523cc7d418" providerId="ADAL" clId="{EECDFEE4-1B30-4CEA-A6D9-F893AE8B9F50}" dt="2022-07-29T00:15:56.508" v="6091"/>
        <pc:sldMkLst>
          <pc:docMk/>
          <pc:sldMk cId="1161866778" sldId="451"/>
        </pc:sldMkLst>
        <pc:spChg chg="mod">
          <ac:chgData name="Swenson, Jody" userId="f700768a-5749-4e0f-98d7-2b523cc7d418" providerId="ADAL" clId="{EECDFEE4-1B30-4CEA-A6D9-F893AE8B9F50}" dt="2022-07-29T00:10:34.550" v="6076" actId="1076"/>
          <ac:spMkLst>
            <pc:docMk/>
            <pc:sldMk cId="1161866778" sldId="451"/>
            <ac:spMk id="2" creationId="{00000000-0000-0000-0000-000000000000}"/>
          </ac:spMkLst>
        </pc:spChg>
        <pc:spChg chg="mod">
          <ac:chgData name="Swenson, Jody" userId="f700768a-5749-4e0f-98d7-2b523cc7d418" providerId="ADAL" clId="{EECDFEE4-1B30-4CEA-A6D9-F893AE8B9F50}" dt="2022-07-29T00:15:50.747" v="6090" actId="122"/>
          <ac:spMkLst>
            <pc:docMk/>
            <pc:sldMk cId="1161866778" sldId="451"/>
            <ac:spMk id="20" creationId="{00000000-0000-0000-0000-000000000000}"/>
          </ac:spMkLst>
        </pc:spChg>
      </pc:sldChg>
      <pc:sldChg chg="modSp mod">
        <pc:chgData name="Swenson, Jody" userId="f700768a-5749-4e0f-98d7-2b523cc7d418" providerId="ADAL" clId="{EECDFEE4-1B30-4CEA-A6D9-F893AE8B9F50}" dt="2022-07-28T00:06:46.165" v="2286" actId="20577"/>
        <pc:sldMkLst>
          <pc:docMk/>
          <pc:sldMk cId="111892040" sldId="452"/>
        </pc:sldMkLst>
        <pc:spChg chg="mod">
          <ac:chgData name="Swenson, Jody" userId="f700768a-5749-4e0f-98d7-2b523cc7d418" providerId="ADAL" clId="{EECDFEE4-1B30-4CEA-A6D9-F893AE8B9F50}" dt="2022-07-28T00:06:46.165" v="2286" actId="20577"/>
          <ac:spMkLst>
            <pc:docMk/>
            <pc:sldMk cId="111892040" sldId="452"/>
            <ac:spMk id="2" creationId="{00000000-0000-0000-0000-000000000000}"/>
          </ac:spMkLst>
        </pc:spChg>
      </pc:sldChg>
      <pc:sldChg chg="del">
        <pc:chgData name="Swenson, Jody" userId="f700768a-5749-4e0f-98d7-2b523cc7d418" providerId="ADAL" clId="{EECDFEE4-1B30-4CEA-A6D9-F893AE8B9F50}" dt="2022-07-27T22:51:30.598" v="122" actId="47"/>
        <pc:sldMkLst>
          <pc:docMk/>
          <pc:sldMk cId="3249036214" sldId="453"/>
        </pc:sldMkLst>
      </pc:sldChg>
      <pc:sldChg chg="add">
        <pc:chgData name="Swenson, Jody" userId="f700768a-5749-4e0f-98d7-2b523cc7d418" providerId="ADAL" clId="{EECDFEE4-1B30-4CEA-A6D9-F893AE8B9F50}" dt="2022-07-27T22:51:24.583" v="121"/>
        <pc:sldMkLst>
          <pc:docMk/>
          <pc:sldMk cId="2546646414" sldId="454"/>
        </pc:sldMkLst>
      </pc:sldChg>
      <pc:sldChg chg="del">
        <pc:chgData name="Swenson, Jody" userId="f700768a-5749-4e0f-98d7-2b523cc7d418" providerId="ADAL" clId="{EECDFEE4-1B30-4CEA-A6D9-F893AE8B9F50}" dt="2022-07-27T22:51:33.231" v="123" actId="47"/>
        <pc:sldMkLst>
          <pc:docMk/>
          <pc:sldMk cId="4132922242" sldId="460"/>
        </pc:sldMkLst>
      </pc:sldChg>
      <pc:sldChg chg="add">
        <pc:chgData name="Swenson, Jody" userId="f700768a-5749-4e0f-98d7-2b523cc7d418" providerId="ADAL" clId="{EECDFEE4-1B30-4CEA-A6D9-F893AE8B9F50}" dt="2022-03-09T17:54:34.097" v="53"/>
        <pc:sldMkLst>
          <pc:docMk/>
          <pc:sldMk cId="2147416472" sldId="461"/>
        </pc:sldMkLst>
      </pc:sldChg>
      <pc:sldChg chg="modSp add">
        <pc:chgData name="Swenson, Jody" userId="f700768a-5749-4e0f-98d7-2b523cc7d418" providerId="ADAL" clId="{EECDFEE4-1B30-4CEA-A6D9-F893AE8B9F50}" dt="2022-07-27T22:58:44.063" v="188" actId="20577"/>
        <pc:sldMkLst>
          <pc:docMk/>
          <pc:sldMk cId="3059452187" sldId="462"/>
        </pc:sldMkLst>
        <pc:spChg chg="mod">
          <ac:chgData name="Swenson, Jody" userId="f700768a-5749-4e0f-98d7-2b523cc7d418" providerId="ADAL" clId="{EECDFEE4-1B30-4CEA-A6D9-F893AE8B9F50}" dt="2022-07-27T22:58:44.063" v="188" actId="20577"/>
          <ac:spMkLst>
            <pc:docMk/>
            <pc:sldMk cId="3059452187" sldId="462"/>
            <ac:spMk id="4" creationId="{00000000-0000-0000-0000-000000000000}"/>
          </ac:spMkLst>
        </pc:spChg>
      </pc:sldChg>
      <pc:sldChg chg="addSp delSp modSp add mod ord delAnim modAnim">
        <pc:chgData name="Swenson, Jody" userId="f700768a-5749-4e0f-98d7-2b523cc7d418" providerId="ADAL" clId="{EECDFEE4-1B30-4CEA-A6D9-F893AE8B9F50}" dt="2022-07-28T23:32:50.092" v="5691" actId="1037"/>
        <pc:sldMkLst>
          <pc:docMk/>
          <pc:sldMk cId="4212518975" sldId="463"/>
        </pc:sldMkLst>
        <pc:spChg chg="mod">
          <ac:chgData name="Swenson, Jody" userId="f700768a-5749-4e0f-98d7-2b523cc7d418" providerId="ADAL" clId="{EECDFEE4-1B30-4CEA-A6D9-F893AE8B9F50}" dt="2022-07-28T23:32:50.092" v="5691" actId="1037"/>
          <ac:spMkLst>
            <pc:docMk/>
            <pc:sldMk cId="4212518975" sldId="463"/>
            <ac:spMk id="2" creationId="{00000000-0000-0000-0000-000000000000}"/>
          </ac:spMkLst>
        </pc:spChg>
        <pc:spChg chg="del">
          <ac:chgData name="Swenson, Jody" userId="f700768a-5749-4e0f-98d7-2b523cc7d418" providerId="ADAL" clId="{EECDFEE4-1B30-4CEA-A6D9-F893AE8B9F50}" dt="2022-07-28T18:46:10.232" v="2401" actId="478"/>
          <ac:spMkLst>
            <pc:docMk/>
            <pc:sldMk cId="4212518975" sldId="463"/>
            <ac:spMk id="3" creationId="{00000000-0000-0000-0000-000000000000}"/>
          </ac:spMkLst>
        </pc:spChg>
        <pc:spChg chg="mod">
          <ac:chgData name="Swenson, Jody" userId="f700768a-5749-4e0f-98d7-2b523cc7d418" providerId="ADAL" clId="{EECDFEE4-1B30-4CEA-A6D9-F893AE8B9F50}" dt="2022-07-28T23:31:59.891" v="5649" actId="20577"/>
          <ac:spMkLst>
            <pc:docMk/>
            <pc:sldMk cId="4212518975" sldId="463"/>
            <ac:spMk id="4" creationId="{00000000-0000-0000-0000-000000000000}"/>
          </ac:spMkLst>
        </pc:spChg>
        <pc:spChg chg="del">
          <ac:chgData name="Swenson, Jody" userId="f700768a-5749-4e0f-98d7-2b523cc7d418" providerId="ADAL" clId="{EECDFEE4-1B30-4CEA-A6D9-F893AE8B9F50}" dt="2022-07-28T18:46:07.605" v="2400" actId="478"/>
          <ac:spMkLst>
            <pc:docMk/>
            <pc:sldMk cId="4212518975" sldId="463"/>
            <ac:spMk id="6" creationId="{00000000-0000-0000-0000-000000000000}"/>
          </ac:spMkLst>
        </pc:spChg>
        <pc:picChg chg="add del mod">
          <ac:chgData name="Swenson, Jody" userId="f700768a-5749-4e0f-98d7-2b523cc7d418" providerId="ADAL" clId="{EECDFEE4-1B30-4CEA-A6D9-F893AE8B9F50}" dt="2022-07-28T18:57:42.510" v="2902" actId="478"/>
          <ac:picMkLst>
            <pc:docMk/>
            <pc:sldMk cId="4212518975" sldId="463"/>
            <ac:picMk id="7" creationId="{22956776-0550-3D58-9776-11D25DB61D1B}"/>
          </ac:picMkLst>
        </pc:picChg>
        <pc:picChg chg="add del mod">
          <ac:chgData name="Swenson, Jody" userId="f700768a-5749-4e0f-98d7-2b523cc7d418" providerId="ADAL" clId="{EECDFEE4-1B30-4CEA-A6D9-F893AE8B9F50}" dt="2022-07-28T23:28:26.986" v="5544" actId="478"/>
          <ac:picMkLst>
            <pc:docMk/>
            <pc:sldMk cId="4212518975" sldId="463"/>
            <ac:picMk id="9" creationId="{A970FF9A-A685-D0A3-577C-848CC8C53E85}"/>
          </ac:picMkLst>
        </pc:picChg>
        <pc:picChg chg="add mod">
          <ac:chgData name="Swenson, Jody" userId="f700768a-5749-4e0f-98d7-2b523cc7d418" providerId="ADAL" clId="{EECDFEE4-1B30-4CEA-A6D9-F893AE8B9F50}" dt="2022-07-28T23:31:40.294" v="5647" actId="1037"/>
          <ac:picMkLst>
            <pc:docMk/>
            <pc:sldMk cId="4212518975" sldId="463"/>
            <ac:picMk id="11" creationId="{270BA4AB-5920-62AF-CCFA-5F77986B7198}"/>
          </ac:picMkLst>
        </pc:picChg>
      </pc:sldChg>
      <pc:sldChg chg="modSp add mod modAnim">
        <pc:chgData name="Swenson, Jody" userId="f700768a-5749-4e0f-98d7-2b523cc7d418" providerId="ADAL" clId="{EECDFEE4-1B30-4CEA-A6D9-F893AE8B9F50}" dt="2022-07-28T22:44:27.896" v="5227"/>
        <pc:sldMkLst>
          <pc:docMk/>
          <pc:sldMk cId="3837415994" sldId="926"/>
        </pc:sldMkLst>
        <pc:spChg chg="mod">
          <ac:chgData name="Swenson, Jody" userId="f700768a-5749-4e0f-98d7-2b523cc7d418" providerId="ADAL" clId="{EECDFEE4-1B30-4CEA-A6D9-F893AE8B9F50}" dt="2022-07-28T22:43:58.125" v="5225" actId="1035"/>
          <ac:spMkLst>
            <pc:docMk/>
            <pc:sldMk cId="3837415994" sldId="926"/>
            <ac:spMk id="20" creationId="{00000000-0000-0000-0000-000000000000}"/>
          </ac:spMkLst>
        </pc:spChg>
      </pc:sldChg>
      <pc:sldChg chg="add">
        <pc:chgData name="Swenson, Jody" userId="f700768a-5749-4e0f-98d7-2b523cc7d418" providerId="ADAL" clId="{EECDFEE4-1B30-4CEA-A6D9-F893AE8B9F50}" dt="2022-07-28T23:41:09.260" v="5692"/>
        <pc:sldMkLst>
          <pc:docMk/>
          <pc:sldMk cId="445496958" sldId="927"/>
        </pc:sldMkLst>
      </pc:sldChg>
      <pc:sldMasterChg chg="delSldLayout">
        <pc:chgData name="Swenson, Jody" userId="f700768a-5749-4e0f-98d7-2b523cc7d418" providerId="ADAL" clId="{EECDFEE4-1B30-4CEA-A6D9-F893AE8B9F50}" dt="2022-07-28T20:47:49.176" v="3070" actId="47"/>
        <pc:sldMasterMkLst>
          <pc:docMk/>
          <pc:sldMasterMk cId="1134399876" sldId="2147484192"/>
        </pc:sldMasterMkLst>
        <pc:sldLayoutChg chg="del">
          <pc:chgData name="Swenson, Jody" userId="f700768a-5749-4e0f-98d7-2b523cc7d418" providerId="ADAL" clId="{EECDFEE4-1B30-4CEA-A6D9-F893AE8B9F50}" dt="2022-07-28T20:47:49.176" v="3070" actId="47"/>
          <pc:sldLayoutMkLst>
            <pc:docMk/>
            <pc:sldMasterMk cId="1134399876" sldId="2147484192"/>
            <pc:sldLayoutMk cId="870121029" sldId="2147484225"/>
          </pc:sldLayoutMkLst>
        </pc:sldLayoutChg>
      </pc:sldMasterChg>
      <pc:sldMasterChg chg="delSldLayout">
        <pc:chgData name="Swenson, Jody" userId="f700768a-5749-4e0f-98d7-2b523cc7d418" providerId="ADAL" clId="{EECDFEE4-1B30-4CEA-A6D9-F893AE8B9F50}" dt="2022-07-27T22:51:33.231" v="123" actId="47"/>
        <pc:sldMasterMkLst>
          <pc:docMk/>
          <pc:sldMasterMk cId="2288218281" sldId="2147484310"/>
        </pc:sldMasterMkLst>
        <pc:sldLayoutChg chg="del">
          <pc:chgData name="Swenson, Jody" userId="f700768a-5749-4e0f-98d7-2b523cc7d418" providerId="ADAL" clId="{EECDFEE4-1B30-4CEA-A6D9-F893AE8B9F50}" dt="2022-07-27T22:51:33.231" v="123" actId="47"/>
          <pc:sldLayoutMkLst>
            <pc:docMk/>
            <pc:sldMasterMk cId="2288218281" sldId="2147484310"/>
            <pc:sldLayoutMk cId="3989808294" sldId="2147484327"/>
          </pc:sldLayoutMkLst>
        </pc:sldLayoutChg>
      </pc:sldMasterChg>
    </pc:docChg>
  </pc:docChgLst>
  <pc:docChgLst>
    <pc:chgData name="Swenson, Jody" userId="f700768a-5749-4e0f-98d7-2b523cc7d418" providerId="ADAL" clId="{07CF8AFC-CD7F-4A3D-8F74-554BAF8F1D4F}"/>
    <pc:docChg chg="modSld sldOrd modMainMaster">
      <pc:chgData name="Swenson, Jody" userId="f700768a-5749-4e0f-98d7-2b523cc7d418" providerId="ADAL" clId="{07CF8AFC-CD7F-4A3D-8F74-554BAF8F1D4F}" dt="2020-08-12T18:34:04.710" v="374" actId="1076"/>
      <pc:docMkLst>
        <pc:docMk/>
      </pc:docMkLst>
      <pc:sldChg chg="modSp">
        <pc:chgData name="Swenson, Jody" userId="f700768a-5749-4e0f-98d7-2b523cc7d418" providerId="ADAL" clId="{07CF8AFC-CD7F-4A3D-8F74-554BAF8F1D4F}" dt="2020-08-12T18:10:05.109" v="0"/>
        <pc:sldMkLst>
          <pc:docMk/>
          <pc:sldMk cId="3644313936" sldId="394"/>
        </pc:sldMkLst>
        <pc:spChg chg="mod">
          <ac:chgData name="Swenson, Jody" userId="f700768a-5749-4e0f-98d7-2b523cc7d418" providerId="ADAL" clId="{07CF8AFC-CD7F-4A3D-8F74-554BAF8F1D4F}" dt="2020-08-12T18:10:05.109" v="0"/>
          <ac:spMkLst>
            <pc:docMk/>
            <pc:sldMk cId="3644313936" sldId="394"/>
            <ac:spMk id="2" creationId="{00000000-0000-0000-0000-000000000000}"/>
          </ac:spMkLst>
        </pc:spChg>
        <pc:spChg chg="mod">
          <ac:chgData name="Swenson, Jody" userId="f700768a-5749-4e0f-98d7-2b523cc7d418" providerId="ADAL" clId="{07CF8AFC-CD7F-4A3D-8F74-554BAF8F1D4F}" dt="2020-08-12T18:10:05.109" v="0"/>
          <ac:spMkLst>
            <pc:docMk/>
            <pc:sldMk cId="3644313936" sldId="394"/>
            <ac:spMk id="9" creationId="{00000000-0000-0000-0000-000000000000}"/>
          </ac:spMkLst>
        </pc:spChg>
      </pc:sldChg>
      <pc:sldChg chg="modSp">
        <pc:chgData name="Swenson, Jody" userId="f700768a-5749-4e0f-98d7-2b523cc7d418" providerId="ADAL" clId="{07CF8AFC-CD7F-4A3D-8F74-554BAF8F1D4F}" dt="2020-08-12T18:32:57.480" v="347" actId="1036"/>
        <pc:sldMkLst>
          <pc:docMk/>
          <pc:sldMk cId="4004109141" sldId="400"/>
        </pc:sldMkLst>
        <pc:spChg chg="mod">
          <ac:chgData name="Swenson, Jody" userId="f700768a-5749-4e0f-98d7-2b523cc7d418" providerId="ADAL" clId="{07CF8AFC-CD7F-4A3D-8F74-554BAF8F1D4F}" dt="2020-08-12T18:10:05.109" v="0"/>
          <ac:spMkLst>
            <pc:docMk/>
            <pc:sldMk cId="4004109141" sldId="400"/>
            <ac:spMk id="5" creationId="{00000000-0000-0000-0000-000000000000}"/>
          </ac:spMkLst>
        </pc:spChg>
        <pc:spChg chg="mod">
          <ac:chgData name="Swenson, Jody" userId="f700768a-5749-4e0f-98d7-2b523cc7d418" providerId="ADAL" clId="{07CF8AFC-CD7F-4A3D-8F74-554BAF8F1D4F}" dt="2020-08-12T18:32:57.480" v="347" actId="1036"/>
          <ac:spMkLst>
            <pc:docMk/>
            <pc:sldMk cId="4004109141" sldId="400"/>
            <ac:spMk id="8" creationId="{00000000-0000-0000-0000-000000000000}"/>
          </ac:spMkLst>
        </pc:spChg>
        <pc:spChg chg="mod">
          <ac:chgData name="Swenson, Jody" userId="f700768a-5749-4e0f-98d7-2b523cc7d418" providerId="ADAL" clId="{07CF8AFC-CD7F-4A3D-8F74-554BAF8F1D4F}" dt="2020-08-12T18:10:05.109" v="0"/>
          <ac:spMkLst>
            <pc:docMk/>
            <pc:sldMk cId="4004109141" sldId="400"/>
            <ac:spMk id="5126" creationId="{00000000-0000-0000-0000-000000000000}"/>
          </ac:spMkLst>
        </pc:spChg>
        <pc:grpChg chg="mod">
          <ac:chgData name="Swenson, Jody" userId="f700768a-5749-4e0f-98d7-2b523cc7d418" providerId="ADAL" clId="{07CF8AFC-CD7F-4A3D-8F74-554BAF8F1D4F}" dt="2020-08-12T18:10:05.109" v="0"/>
          <ac:grpSpMkLst>
            <pc:docMk/>
            <pc:sldMk cId="4004109141" sldId="400"/>
            <ac:grpSpMk id="2" creationId="{00000000-0000-0000-0000-000000000000}"/>
          </ac:grpSpMkLst>
        </pc:grpChg>
      </pc:sldChg>
      <pc:sldChg chg="modSp">
        <pc:chgData name="Swenson, Jody" userId="f700768a-5749-4e0f-98d7-2b523cc7d418" providerId="ADAL" clId="{07CF8AFC-CD7F-4A3D-8F74-554BAF8F1D4F}" dt="2020-08-12T18:33:43.237" v="370" actId="1076"/>
        <pc:sldMkLst>
          <pc:docMk/>
          <pc:sldMk cId="2504410574" sldId="401"/>
        </pc:sldMkLst>
        <pc:spChg chg="mod">
          <ac:chgData name="Swenson, Jody" userId="f700768a-5749-4e0f-98d7-2b523cc7d418" providerId="ADAL" clId="{07CF8AFC-CD7F-4A3D-8F74-554BAF8F1D4F}" dt="2020-08-12T18:10:05.109" v="0"/>
          <ac:spMkLst>
            <pc:docMk/>
            <pc:sldMk cId="2504410574" sldId="401"/>
            <ac:spMk id="5" creationId="{00000000-0000-0000-0000-000000000000}"/>
          </ac:spMkLst>
        </pc:spChg>
        <pc:spChg chg="mod">
          <ac:chgData name="Swenson, Jody" userId="f700768a-5749-4e0f-98d7-2b523cc7d418" providerId="ADAL" clId="{07CF8AFC-CD7F-4A3D-8F74-554BAF8F1D4F}" dt="2020-08-12T18:33:43.237" v="370" actId="1076"/>
          <ac:spMkLst>
            <pc:docMk/>
            <pc:sldMk cId="2504410574" sldId="401"/>
            <ac:spMk id="12" creationId="{00000000-0000-0000-0000-000000000000}"/>
          </ac:spMkLst>
        </pc:spChg>
        <pc:spChg chg="mod">
          <ac:chgData name="Swenson, Jody" userId="f700768a-5749-4e0f-98d7-2b523cc7d418" providerId="ADAL" clId="{07CF8AFC-CD7F-4A3D-8F74-554BAF8F1D4F}" dt="2020-08-12T18:10:05.109" v="0"/>
          <ac:spMkLst>
            <pc:docMk/>
            <pc:sldMk cId="2504410574" sldId="401"/>
            <ac:spMk id="5126" creationId="{00000000-0000-0000-0000-000000000000}"/>
          </ac:spMkLst>
        </pc:spChg>
        <pc:picChg chg="mod">
          <ac:chgData name="Swenson, Jody" userId="f700768a-5749-4e0f-98d7-2b523cc7d418" providerId="ADAL" clId="{07CF8AFC-CD7F-4A3D-8F74-554BAF8F1D4F}" dt="2020-08-12T18:10:05.109" v="0"/>
          <ac:picMkLst>
            <pc:docMk/>
            <pc:sldMk cId="2504410574" sldId="401"/>
            <ac:picMk id="10" creationId="{00000000-0000-0000-0000-000000000000}"/>
          </ac:picMkLst>
        </pc:picChg>
        <pc:picChg chg="mod">
          <ac:chgData name="Swenson, Jody" userId="f700768a-5749-4e0f-98d7-2b523cc7d418" providerId="ADAL" clId="{07CF8AFC-CD7F-4A3D-8F74-554BAF8F1D4F}" dt="2020-08-12T18:10:05.109" v="0"/>
          <ac:picMkLst>
            <pc:docMk/>
            <pc:sldMk cId="2504410574" sldId="401"/>
            <ac:picMk id="11" creationId="{00000000-0000-0000-0000-000000000000}"/>
          </ac:picMkLst>
        </pc:picChg>
      </pc:sldChg>
      <pc:sldChg chg="modSp">
        <pc:chgData name="Swenson, Jody" userId="f700768a-5749-4e0f-98d7-2b523cc7d418" providerId="ADAL" clId="{07CF8AFC-CD7F-4A3D-8F74-554BAF8F1D4F}" dt="2020-08-12T18:34:04.710" v="374" actId="1076"/>
        <pc:sldMkLst>
          <pc:docMk/>
          <pc:sldMk cId="207819324" sldId="402"/>
        </pc:sldMkLst>
        <pc:spChg chg="mod">
          <ac:chgData name="Swenson, Jody" userId="f700768a-5749-4e0f-98d7-2b523cc7d418" providerId="ADAL" clId="{07CF8AFC-CD7F-4A3D-8F74-554BAF8F1D4F}" dt="2020-08-12T18:10:05.109" v="0"/>
          <ac:spMkLst>
            <pc:docMk/>
            <pc:sldMk cId="207819324" sldId="402"/>
            <ac:spMk id="5" creationId="{00000000-0000-0000-0000-000000000000}"/>
          </ac:spMkLst>
        </pc:spChg>
        <pc:spChg chg="mod">
          <ac:chgData name="Swenson, Jody" userId="f700768a-5749-4e0f-98d7-2b523cc7d418" providerId="ADAL" clId="{07CF8AFC-CD7F-4A3D-8F74-554BAF8F1D4F}" dt="2020-08-12T18:34:04.710" v="374" actId="1076"/>
          <ac:spMkLst>
            <pc:docMk/>
            <pc:sldMk cId="207819324" sldId="402"/>
            <ac:spMk id="14" creationId="{00000000-0000-0000-0000-000000000000}"/>
          </ac:spMkLst>
        </pc:spChg>
        <pc:spChg chg="mod">
          <ac:chgData name="Swenson, Jody" userId="f700768a-5749-4e0f-98d7-2b523cc7d418" providerId="ADAL" clId="{07CF8AFC-CD7F-4A3D-8F74-554BAF8F1D4F}" dt="2020-08-12T18:10:05.109" v="0"/>
          <ac:spMkLst>
            <pc:docMk/>
            <pc:sldMk cId="207819324" sldId="402"/>
            <ac:spMk id="5126" creationId="{00000000-0000-0000-0000-000000000000}"/>
          </ac:spMkLst>
        </pc:spChg>
        <pc:picChg chg="mod">
          <ac:chgData name="Swenson, Jody" userId="f700768a-5749-4e0f-98d7-2b523cc7d418" providerId="ADAL" clId="{07CF8AFC-CD7F-4A3D-8F74-554BAF8F1D4F}" dt="2020-08-12T18:10:05.109" v="0"/>
          <ac:picMkLst>
            <pc:docMk/>
            <pc:sldMk cId="207819324" sldId="402"/>
            <ac:picMk id="8" creationId="{00000000-0000-0000-0000-000000000000}"/>
          </ac:picMkLst>
        </pc:picChg>
        <pc:picChg chg="mod">
          <ac:chgData name="Swenson, Jody" userId="f700768a-5749-4e0f-98d7-2b523cc7d418" providerId="ADAL" clId="{07CF8AFC-CD7F-4A3D-8F74-554BAF8F1D4F}" dt="2020-08-12T18:10:05.109" v="0"/>
          <ac:picMkLst>
            <pc:docMk/>
            <pc:sldMk cId="207819324" sldId="402"/>
            <ac:picMk id="9" creationId="{00000000-0000-0000-0000-000000000000}"/>
          </ac:picMkLst>
        </pc:picChg>
      </pc:sldChg>
      <pc:sldChg chg="modSp">
        <pc:chgData name="Swenson, Jody" userId="f700768a-5749-4e0f-98d7-2b523cc7d418" providerId="ADAL" clId="{07CF8AFC-CD7F-4A3D-8F74-554BAF8F1D4F}" dt="2020-08-12T18:10:05.109" v="0"/>
        <pc:sldMkLst>
          <pc:docMk/>
          <pc:sldMk cId="3055140561" sldId="429"/>
        </pc:sldMkLst>
        <pc:spChg chg="mod">
          <ac:chgData name="Swenson, Jody" userId="f700768a-5749-4e0f-98d7-2b523cc7d418" providerId="ADAL" clId="{07CF8AFC-CD7F-4A3D-8F74-554BAF8F1D4F}" dt="2020-08-12T18:10:05.109" v="0"/>
          <ac:spMkLst>
            <pc:docMk/>
            <pc:sldMk cId="3055140561" sldId="429"/>
            <ac:spMk id="2" creationId="{00000000-0000-0000-0000-000000000000}"/>
          </ac:spMkLst>
        </pc:spChg>
        <pc:spChg chg="mod">
          <ac:chgData name="Swenson, Jody" userId="f700768a-5749-4e0f-98d7-2b523cc7d418" providerId="ADAL" clId="{07CF8AFC-CD7F-4A3D-8F74-554BAF8F1D4F}" dt="2020-08-12T18:10:05.109" v="0"/>
          <ac:spMkLst>
            <pc:docMk/>
            <pc:sldMk cId="3055140561" sldId="429"/>
            <ac:spMk id="4" creationId="{00000000-0000-0000-0000-000000000000}"/>
          </ac:spMkLst>
        </pc:spChg>
      </pc:sldChg>
      <pc:sldChg chg="modSp">
        <pc:chgData name="Swenson, Jody" userId="f700768a-5749-4e0f-98d7-2b523cc7d418" providerId="ADAL" clId="{07CF8AFC-CD7F-4A3D-8F74-554BAF8F1D4F}" dt="2020-08-12T18:16:16.022" v="148" actId="20577"/>
        <pc:sldMkLst>
          <pc:docMk/>
          <pc:sldMk cId="3246343312" sldId="433"/>
        </pc:sldMkLst>
        <pc:spChg chg="mod">
          <ac:chgData name="Swenson, Jody" userId="f700768a-5749-4e0f-98d7-2b523cc7d418" providerId="ADAL" clId="{07CF8AFC-CD7F-4A3D-8F74-554BAF8F1D4F}" dt="2020-08-12T18:16:16.022" v="148" actId="20577"/>
          <ac:spMkLst>
            <pc:docMk/>
            <pc:sldMk cId="3246343312" sldId="433"/>
            <ac:spMk id="2" creationId="{00000000-0000-0000-0000-000000000000}"/>
          </ac:spMkLst>
        </pc:spChg>
        <pc:spChg chg="mod">
          <ac:chgData name="Swenson, Jody" userId="f700768a-5749-4e0f-98d7-2b523cc7d418" providerId="ADAL" clId="{07CF8AFC-CD7F-4A3D-8F74-554BAF8F1D4F}" dt="2020-08-12T18:15:52.943" v="135" actId="14100"/>
          <ac:spMkLst>
            <pc:docMk/>
            <pc:sldMk cId="3246343312" sldId="433"/>
            <ac:spMk id="41" creationId="{00000000-0000-0000-0000-000000000000}"/>
          </ac:spMkLst>
        </pc:spChg>
        <pc:picChg chg="mod">
          <ac:chgData name="Swenson, Jody" userId="f700768a-5749-4e0f-98d7-2b523cc7d418" providerId="ADAL" clId="{07CF8AFC-CD7F-4A3D-8F74-554BAF8F1D4F}" dt="2020-08-12T18:10:05.109" v="0"/>
          <ac:picMkLst>
            <pc:docMk/>
            <pc:sldMk cId="3246343312" sldId="433"/>
            <ac:picMk id="3" creationId="{00000000-0000-0000-0000-000000000000}"/>
          </ac:picMkLst>
        </pc:picChg>
        <pc:picChg chg="mod">
          <ac:chgData name="Swenson, Jody" userId="f700768a-5749-4e0f-98d7-2b523cc7d418" providerId="ADAL" clId="{07CF8AFC-CD7F-4A3D-8F74-554BAF8F1D4F}" dt="2020-08-12T18:10:05.109" v="0"/>
          <ac:picMkLst>
            <pc:docMk/>
            <pc:sldMk cId="3246343312" sldId="433"/>
            <ac:picMk id="4" creationId="{00000000-0000-0000-0000-000000000000}"/>
          </ac:picMkLst>
        </pc:picChg>
      </pc:sldChg>
      <pc:sldChg chg="modSp">
        <pc:chgData name="Swenson, Jody" userId="f700768a-5749-4e0f-98d7-2b523cc7d418" providerId="ADAL" clId="{07CF8AFC-CD7F-4A3D-8F74-554BAF8F1D4F}" dt="2020-08-12T18:11:50.974" v="95" actId="1076"/>
        <pc:sldMkLst>
          <pc:docMk/>
          <pc:sldMk cId="2150185479" sldId="434"/>
        </pc:sldMkLst>
        <pc:spChg chg="mod">
          <ac:chgData name="Swenson, Jody" userId="f700768a-5749-4e0f-98d7-2b523cc7d418" providerId="ADAL" clId="{07CF8AFC-CD7F-4A3D-8F74-554BAF8F1D4F}" dt="2020-08-12T18:11:24.525" v="61" actId="1037"/>
          <ac:spMkLst>
            <pc:docMk/>
            <pc:sldMk cId="2150185479" sldId="434"/>
            <ac:spMk id="7" creationId="{00000000-0000-0000-0000-000000000000}"/>
          </ac:spMkLst>
        </pc:spChg>
        <pc:spChg chg="mod">
          <ac:chgData name="Swenson, Jody" userId="f700768a-5749-4e0f-98d7-2b523cc7d418" providerId="ADAL" clId="{07CF8AFC-CD7F-4A3D-8F74-554BAF8F1D4F}" dt="2020-08-12T18:11:43.056" v="92" actId="14100"/>
          <ac:spMkLst>
            <pc:docMk/>
            <pc:sldMk cId="2150185479" sldId="434"/>
            <ac:spMk id="9" creationId="{00000000-0000-0000-0000-000000000000}"/>
          </ac:spMkLst>
        </pc:spChg>
        <pc:spChg chg="mod">
          <ac:chgData name="Swenson, Jody" userId="f700768a-5749-4e0f-98d7-2b523cc7d418" providerId="ADAL" clId="{07CF8AFC-CD7F-4A3D-8F74-554BAF8F1D4F}" dt="2020-08-12T18:11:50.974" v="95" actId="1076"/>
          <ac:spMkLst>
            <pc:docMk/>
            <pc:sldMk cId="2150185479" sldId="434"/>
            <ac:spMk id="10" creationId="{00000000-0000-0000-0000-000000000000}"/>
          </ac:spMkLst>
        </pc:spChg>
        <pc:graphicFrameChg chg="mod">
          <ac:chgData name="Swenson, Jody" userId="f700768a-5749-4e0f-98d7-2b523cc7d418" providerId="ADAL" clId="{07CF8AFC-CD7F-4A3D-8F74-554BAF8F1D4F}" dt="2020-08-12T18:11:47.029" v="94" actId="1038"/>
          <ac:graphicFrameMkLst>
            <pc:docMk/>
            <pc:sldMk cId="2150185479" sldId="434"/>
            <ac:graphicFrameMk id="4" creationId="{00000000-0000-0000-0000-000000000000}"/>
          </ac:graphicFrameMkLst>
        </pc:graphicFrameChg>
        <pc:picChg chg="mod">
          <ac:chgData name="Swenson, Jody" userId="f700768a-5749-4e0f-98d7-2b523cc7d418" providerId="ADAL" clId="{07CF8AFC-CD7F-4A3D-8F74-554BAF8F1D4F}" dt="2020-08-12T18:11:24.525" v="61" actId="1037"/>
          <ac:picMkLst>
            <pc:docMk/>
            <pc:sldMk cId="2150185479" sldId="434"/>
            <ac:picMk id="5" creationId="{00000000-0000-0000-0000-000000000000}"/>
          </ac:picMkLst>
        </pc:picChg>
      </pc:sldChg>
      <pc:sldChg chg="modSp">
        <pc:chgData name="Swenson, Jody" userId="f700768a-5749-4e0f-98d7-2b523cc7d418" providerId="ADAL" clId="{07CF8AFC-CD7F-4A3D-8F74-554BAF8F1D4F}" dt="2020-08-12T18:10:05.109" v="0"/>
        <pc:sldMkLst>
          <pc:docMk/>
          <pc:sldMk cId="1236295485" sldId="435"/>
        </pc:sldMkLst>
        <pc:spChg chg="mod">
          <ac:chgData name="Swenson, Jody" userId="f700768a-5749-4e0f-98d7-2b523cc7d418" providerId="ADAL" clId="{07CF8AFC-CD7F-4A3D-8F74-554BAF8F1D4F}" dt="2020-08-12T18:10:05.109" v="0"/>
          <ac:spMkLst>
            <pc:docMk/>
            <pc:sldMk cId="1236295485" sldId="435"/>
            <ac:spMk id="2" creationId="{00000000-0000-0000-0000-000000000000}"/>
          </ac:spMkLst>
        </pc:spChg>
        <pc:spChg chg="mod">
          <ac:chgData name="Swenson, Jody" userId="f700768a-5749-4e0f-98d7-2b523cc7d418" providerId="ADAL" clId="{07CF8AFC-CD7F-4A3D-8F74-554BAF8F1D4F}" dt="2020-08-12T18:10:05.109" v="0"/>
          <ac:spMkLst>
            <pc:docMk/>
            <pc:sldMk cId="1236295485" sldId="435"/>
            <ac:spMk id="8" creationId="{00000000-0000-0000-0000-000000000000}"/>
          </ac:spMkLst>
        </pc:spChg>
        <pc:grpChg chg="mod">
          <ac:chgData name="Swenson, Jody" userId="f700768a-5749-4e0f-98d7-2b523cc7d418" providerId="ADAL" clId="{07CF8AFC-CD7F-4A3D-8F74-554BAF8F1D4F}" dt="2020-08-12T18:10:05.109" v="0"/>
          <ac:grpSpMkLst>
            <pc:docMk/>
            <pc:sldMk cId="1236295485" sldId="435"/>
            <ac:grpSpMk id="6" creationId="{00000000-0000-0000-0000-000000000000}"/>
          </ac:grpSpMkLst>
        </pc:grpChg>
      </pc:sldChg>
      <pc:sldChg chg="modSp ord modAnim">
        <pc:chgData name="Swenson, Jody" userId="f700768a-5749-4e0f-98d7-2b523cc7d418" providerId="ADAL" clId="{07CF8AFC-CD7F-4A3D-8F74-554BAF8F1D4F}" dt="2020-08-12T18:15:17.205" v="132"/>
        <pc:sldMkLst>
          <pc:docMk/>
          <pc:sldMk cId="4071150241" sldId="436"/>
        </pc:sldMkLst>
        <pc:spChg chg="mod">
          <ac:chgData name="Swenson, Jody" userId="f700768a-5749-4e0f-98d7-2b523cc7d418" providerId="ADAL" clId="{07CF8AFC-CD7F-4A3D-8F74-554BAF8F1D4F}" dt="2020-08-12T18:13:56.462" v="122" actId="1076"/>
          <ac:spMkLst>
            <pc:docMk/>
            <pc:sldMk cId="4071150241" sldId="436"/>
            <ac:spMk id="2" creationId="{00000000-0000-0000-0000-000000000000}"/>
          </ac:spMkLst>
        </pc:spChg>
        <pc:spChg chg="mod">
          <ac:chgData name="Swenson, Jody" userId="f700768a-5749-4e0f-98d7-2b523cc7d418" providerId="ADAL" clId="{07CF8AFC-CD7F-4A3D-8F74-554BAF8F1D4F}" dt="2020-08-12T18:15:08.637" v="131" actId="2711"/>
          <ac:spMkLst>
            <pc:docMk/>
            <pc:sldMk cId="4071150241" sldId="436"/>
            <ac:spMk id="4" creationId="{00000000-0000-0000-0000-000000000000}"/>
          </ac:spMkLst>
        </pc:spChg>
        <pc:picChg chg="mod">
          <ac:chgData name="Swenson, Jody" userId="f700768a-5749-4e0f-98d7-2b523cc7d418" providerId="ADAL" clId="{07CF8AFC-CD7F-4A3D-8F74-554BAF8F1D4F}" dt="2020-08-12T18:10:05.109" v="0"/>
          <ac:picMkLst>
            <pc:docMk/>
            <pc:sldMk cId="4071150241" sldId="436"/>
            <ac:picMk id="10" creationId="{00000000-0000-0000-0000-000000000000}"/>
          </ac:picMkLst>
        </pc:picChg>
      </pc:sldChg>
      <pc:sldChg chg="modSp ord">
        <pc:chgData name="Swenson, Jody" userId="f700768a-5749-4e0f-98d7-2b523cc7d418" providerId="ADAL" clId="{07CF8AFC-CD7F-4A3D-8F74-554BAF8F1D4F}" dt="2020-08-12T18:15:36.120" v="133"/>
        <pc:sldMkLst>
          <pc:docMk/>
          <pc:sldMk cId="2443186351" sldId="437"/>
        </pc:sldMkLst>
        <pc:spChg chg="mod">
          <ac:chgData name="Swenson, Jody" userId="f700768a-5749-4e0f-98d7-2b523cc7d418" providerId="ADAL" clId="{07CF8AFC-CD7F-4A3D-8F74-554BAF8F1D4F}" dt="2020-08-12T18:13:06.816" v="116" actId="1076"/>
          <ac:spMkLst>
            <pc:docMk/>
            <pc:sldMk cId="2443186351" sldId="437"/>
            <ac:spMk id="2" creationId="{00000000-0000-0000-0000-000000000000}"/>
          </ac:spMkLst>
        </pc:spChg>
        <pc:spChg chg="mod">
          <ac:chgData name="Swenson, Jody" userId="f700768a-5749-4e0f-98d7-2b523cc7d418" providerId="ADAL" clId="{07CF8AFC-CD7F-4A3D-8F74-554BAF8F1D4F}" dt="2020-08-12T18:12:19.550" v="99" actId="2711"/>
          <ac:spMkLst>
            <pc:docMk/>
            <pc:sldMk cId="2443186351" sldId="437"/>
            <ac:spMk id="7" creationId="{00000000-0000-0000-0000-000000000000}"/>
          </ac:spMkLst>
        </pc:spChg>
      </pc:sldChg>
      <pc:sldChg chg="modSp">
        <pc:chgData name="Swenson, Jody" userId="f700768a-5749-4e0f-98d7-2b523cc7d418" providerId="ADAL" clId="{07CF8AFC-CD7F-4A3D-8F74-554BAF8F1D4F}" dt="2020-08-12T18:18:51.503" v="189" actId="1038"/>
        <pc:sldMkLst>
          <pc:docMk/>
          <pc:sldMk cId="1658865785" sldId="438"/>
        </pc:sldMkLst>
        <pc:spChg chg="mod">
          <ac:chgData name="Swenson, Jody" userId="f700768a-5749-4e0f-98d7-2b523cc7d418" providerId="ADAL" clId="{07CF8AFC-CD7F-4A3D-8F74-554BAF8F1D4F}" dt="2020-08-12T18:18:51.503" v="189" actId="1038"/>
          <ac:spMkLst>
            <pc:docMk/>
            <pc:sldMk cId="1658865785" sldId="438"/>
            <ac:spMk id="2" creationId="{00000000-0000-0000-0000-000000000000}"/>
          </ac:spMkLst>
        </pc:spChg>
        <pc:spChg chg="mod">
          <ac:chgData name="Swenson, Jody" userId="f700768a-5749-4e0f-98d7-2b523cc7d418" providerId="ADAL" clId="{07CF8AFC-CD7F-4A3D-8F74-554BAF8F1D4F}" dt="2020-08-12T18:18:19.469" v="182" actId="12"/>
          <ac:spMkLst>
            <pc:docMk/>
            <pc:sldMk cId="1658865785" sldId="438"/>
            <ac:spMk id="5" creationId="{00000000-0000-0000-0000-000000000000}"/>
          </ac:spMkLst>
        </pc:spChg>
        <pc:picChg chg="mod">
          <ac:chgData name="Swenson, Jody" userId="f700768a-5749-4e0f-98d7-2b523cc7d418" providerId="ADAL" clId="{07CF8AFC-CD7F-4A3D-8F74-554BAF8F1D4F}" dt="2020-08-12T18:16:46.581" v="162" actId="14100"/>
          <ac:picMkLst>
            <pc:docMk/>
            <pc:sldMk cId="1658865785" sldId="438"/>
            <ac:picMk id="4" creationId="{00000000-0000-0000-0000-000000000000}"/>
          </ac:picMkLst>
        </pc:picChg>
      </pc:sldChg>
      <pc:sldChg chg="modSp">
        <pc:chgData name="Swenson, Jody" userId="f700768a-5749-4e0f-98d7-2b523cc7d418" providerId="ADAL" clId="{07CF8AFC-CD7F-4A3D-8F74-554BAF8F1D4F}" dt="2020-08-12T18:19:14.580" v="193" actId="14100"/>
        <pc:sldMkLst>
          <pc:docMk/>
          <pc:sldMk cId="2142961503" sldId="439"/>
        </pc:sldMkLst>
        <pc:spChg chg="mod">
          <ac:chgData name="Swenson, Jody" userId="f700768a-5749-4e0f-98d7-2b523cc7d418" providerId="ADAL" clId="{07CF8AFC-CD7F-4A3D-8F74-554BAF8F1D4F}" dt="2020-08-12T18:10:05.109" v="0"/>
          <ac:spMkLst>
            <pc:docMk/>
            <pc:sldMk cId="2142961503" sldId="439"/>
            <ac:spMk id="2" creationId="{00000000-0000-0000-0000-000000000000}"/>
          </ac:spMkLst>
        </pc:spChg>
        <pc:spChg chg="mod">
          <ac:chgData name="Swenson, Jody" userId="f700768a-5749-4e0f-98d7-2b523cc7d418" providerId="ADAL" clId="{07CF8AFC-CD7F-4A3D-8F74-554BAF8F1D4F}" dt="2020-08-12T18:10:05.109" v="0"/>
          <ac:spMkLst>
            <pc:docMk/>
            <pc:sldMk cId="2142961503" sldId="439"/>
            <ac:spMk id="3" creationId="{00000000-0000-0000-0000-000000000000}"/>
          </ac:spMkLst>
        </pc:spChg>
        <pc:spChg chg="mod">
          <ac:chgData name="Swenson, Jody" userId="f700768a-5749-4e0f-98d7-2b523cc7d418" providerId="ADAL" clId="{07CF8AFC-CD7F-4A3D-8F74-554BAF8F1D4F}" dt="2020-08-12T18:19:14.580" v="193" actId="14100"/>
          <ac:spMkLst>
            <pc:docMk/>
            <pc:sldMk cId="2142961503" sldId="439"/>
            <ac:spMk id="4" creationId="{00000000-0000-0000-0000-000000000000}"/>
          </ac:spMkLst>
        </pc:spChg>
        <pc:spChg chg="mod">
          <ac:chgData name="Swenson, Jody" userId="f700768a-5749-4e0f-98d7-2b523cc7d418" providerId="ADAL" clId="{07CF8AFC-CD7F-4A3D-8F74-554BAF8F1D4F}" dt="2020-08-12T18:10:05.109" v="0"/>
          <ac:spMkLst>
            <pc:docMk/>
            <pc:sldMk cId="2142961503" sldId="439"/>
            <ac:spMk id="6" creationId="{00000000-0000-0000-0000-000000000000}"/>
          </ac:spMkLst>
        </pc:spChg>
      </pc:sldChg>
      <pc:sldChg chg="modSp">
        <pc:chgData name="Swenson, Jody" userId="f700768a-5749-4e0f-98d7-2b523cc7d418" providerId="ADAL" clId="{07CF8AFC-CD7F-4A3D-8F74-554BAF8F1D4F}" dt="2020-08-12T18:20:02.830" v="200" actId="2711"/>
        <pc:sldMkLst>
          <pc:docMk/>
          <pc:sldMk cId="422469438" sldId="440"/>
        </pc:sldMkLst>
        <pc:spChg chg="mod">
          <ac:chgData name="Swenson, Jody" userId="f700768a-5749-4e0f-98d7-2b523cc7d418" providerId="ADAL" clId="{07CF8AFC-CD7F-4A3D-8F74-554BAF8F1D4F}" dt="2020-08-12T18:20:02.830" v="200" actId="2711"/>
          <ac:spMkLst>
            <pc:docMk/>
            <pc:sldMk cId="422469438" sldId="440"/>
            <ac:spMk id="2" creationId="{00000000-0000-0000-0000-000000000000}"/>
          </ac:spMkLst>
        </pc:spChg>
        <pc:spChg chg="mod">
          <ac:chgData name="Swenson, Jody" userId="f700768a-5749-4e0f-98d7-2b523cc7d418" providerId="ADAL" clId="{07CF8AFC-CD7F-4A3D-8F74-554BAF8F1D4F}" dt="2020-08-12T18:10:05.109" v="0"/>
          <ac:spMkLst>
            <pc:docMk/>
            <pc:sldMk cId="422469438" sldId="440"/>
            <ac:spMk id="5126" creationId="{00000000-0000-0000-0000-000000000000}"/>
          </ac:spMkLst>
        </pc:spChg>
      </pc:sldChg>
      <pc:sldChg chg="modSp">
        <pc:chgData name="Swenson, Jody" userId="f700768a-5749-4e0f-98d7-2b523cc7d418" providerId="ADAL" clId="{07CF8AFC-CD7F-4A3D-8F74-554BAF8F1D4F}" dt="2020-08-12T18:10:05.109" v="0"/>
        <pc:sldMkLst>
          <pc:docMk/>
          <pc:sldMk cId="773800375" sldId="441"/>
        </pc:sldMkLst>
        <pc:spChg chg="mod">
          <ac:chgData name="Swenson, Jody" userId="f700768a-5749-4e0f-98d7-2b523cc7d418" providerId="ADAL" clId="{07CF8AFC-CD7F-4A3D-8F74-554BAF8F1D4F}" dt="2020-08-12T18:10:05.109" v="0"/>
          <ac:spMkLst>
            <pc:docMk/>
            <pc:sldMk cId="773800375" sldId="441"/>
            <ac:spMk id="3" creationId="{00000000-0000-0000-0000-000000000000}"/>
          </ac:spMkLst>
        </pc:spChg>
      </pc:sldChg>
      <pc:sldChg chg="modSp">
        <pc:chgData name="Swenson, Jody" userId="f700768a-5749-4e0f-98d7-2b523cc7d418" providerId="ADAL" clId="{07CF8AFC-CD7F-4A3D-8F74-554BAF8F1D4F}" dt="2020-08-12T18:32:01.398" v="328" actId="1076"/>
        <pc:sldMkLst>
          <pc:docMk/>
          <pc:sldMk cId="2530955363" sldId="442"/>
        </pc:sldMkLst>
        <pc:spChg chg="mod">
          <ac:chgData name="Swenson, Jody" userId="f700768a-5749-4e0f-98d7-2b523cc7d418" providerId="ADAL" clId="{07CF8AFC-CD7F-4A3D-8F74-554BAF8F1D4F}" dt="2020-08-12T18:32:01.398" v="328" actId="1076"/>
          <ac:spMkLst>
            <pc:docMk/>
            <pc:sldMk cId="2530955363" sldId="442"/>
            <ac:spMk id="4" creationId="{00000000-0000-0000-0000-000000000000}"/>
          </ac:spMkLst>
        </pc:spChg>
      </pc:sldChg>
      <pc:sldChg chg="modSp">
        <pc:chgData name="Swenson, Jody" userId="f700768a-5749-4e0f-98d7-2b523cc7d418" providerId="ADAL" clId="{07CF8AFC-CD7F-4A3D-8F74-554BAF8F1D4F}" dt="2020-08-12T18:20:33.117" v="205" actId="20577"/>
        <pc:sldMkLst>
          <pc:docMk/>
          <pc:sldMk cId="2312802028" sldId="443"/>
        </pc:sldMkLst>
        <pc:spChg chg="mod">
          <ac:chgData name="Swenson, Jody" userId="f700768a-5749-4e0f-98d7-2b523cc7d418" providerId="ADAL" clId="{07CF8AFC-CD7F-4A3D-8F74-554BAF8F1D4F}" dt="2020-08-12T18:20:33.117" v="205" actId="20577"/>
          <ac:spMkLst>
            <pc:docMk/>
            <pc:sldMk cId="2312802028" sldId="443"/>
            <ac:spMk id="2" creationId="{00000000-0000-0000-0000-000000000000}"/>
          </ac:spMkLst>
        </pc:spChg>
        <pc:spChg chg="mod">
          <ac:chgData name="Swenson, Jody" userId="f700768a-5749-4e0f-98d7-2b523cc7d418" providerId="ADAL" clId="{07CF8AFC-CD7F-4A3D-8F74-554BAF8F1D4F}" dt="2020-08-12T18:20:30.070" v="203" actId="1076"/>
          <ac:spMkLst>
            <pc:docMk/>
            <pc:sldMk cId="2312802028" sldId="443"/>
            <ac:spMk id="4" creationId="{00000000-0000-0000-0000-000000000000}"/>
          </ac:spMkLst>
        </pc:spChg>
      </pc:sldChg>
      <pc:sldChg chg="modSp">
        <pc:chgData name="Swenson, Jody" userId="f700768a-5749-4e0f-98d7-2b523cc7d418" providerId="ADAL" clId="{07CF8AFC-CD7F-4A3D-8F74-554BAF8F1D4F}" dt="2020-08-12T18:20:58.925" v="208" actId="2711"/>
        <pc:sldMkLst>
          <pc:docMk/>
          <pc:sldMk cId="1353138589" sldId="444"/>
        </pc:sldMkLst>
        <pc:spChg chg="mod">
          <ac:chgData name="Swenson, Jody" userId="f700768a-5749-4e0f-98d7-2b523cc7d418" providerId="ADAL" clId="{07CF8AFC-CD7F-4A3D-8F74-554BAF8F1D4F}" dt="2020-08-12T18:10:05.109" v="0"/>
          <ac:spMkLst>
            <pc:docMk/>
            <pc:sldMk cId="1353138589" sldId="444"/>
            <ac:spMk id="2" creationId="{00000000-0000-0000-0000-000000000000}"/>
          </ac:spMkLst>
        </pc:spChg>
        <pc:spChg chg="mod">
          <ac:chgData name="Swenson, Jody" userId="f700768a-5749-4e0f-98d7-2b523cc7d418" providerId="ADAL" clId="{07CF8AFC-CD7F-4A3D-8F74-554BAF8F1D4F}" dt="2020-08-12T18:20:58.925" v="208" actId="2711"/>
          <ac:spMkLst>
            <pc:docMk/>
            <pc:sldMk cId="1353138589" sldId="444"/>
            <ac:spMk id="4" creationId="{00000000-0000-0000-0000-000000000000}"/>
          </ac:spMkLst>
        </pc:spChg>
      </pc:sldChg>
      <pc:sldChg chg="modSp">
        <pc:chgData name="Swenson, Jody" userId="f700768a-5749-4e0f-98d7-2b523cc7d418" providerId="ADAL" clId="{07CF8AFC-CD7F-4A3D-8F74-554BAF8F1D4F}" dt="2020-08-12T18:10:05.109" v="0"/>
        <pc:sldMkLst>
          <pc:docMk/>
          <pc:sldMk cId="140765980" sldId="445"/>
        </pc:sldMkLst>
        <pc:spChg chg="mod">
          <ac:chgData name="Swenson, Jody" userId="f700768a-5749-4e0f-98d7-2b523cc7d418" providerId="ADAL" clId="{07CF8AFC-CD7F-4A3D-8F74-554BAF8F1D4F}" dt="2020-08-12T18:10:05.109" v="0"/>
          <ac:spMkLst>
            <pc:docMk/>
            <pc:sldMk cId="140765980" sldId="445"/>
            <ac:spMk id="2" creationId="{00000000-0000-0000-0000-000000000000}"/>
          </ac:spMkLst>
        </pc:spChg>
        <pc:spChg chg="mod">
          <ac:chgData name="Swenson, Jody" userId="f700768a-5749-4e0f-98d7-2b523cc7d418" providerId="ADAL" clId="{07CF8AFC-CD7F-4A3D-8F74-554BAF8F1D4F}" dt="2020-08-12T18:10:05.109" v="0"/>
          <ac:spMkLst>
            <pc:docMk/>
            <pc:sldMk cId="140765980" sldId="445"/>
            <ac:spMk id="3" creationId="{00000000-0000-0000-0000-000000000000}"/>
          </ac:spMkLst>
        </pc:spChg>
        <pc:spChg chg="mod">
          <ac:chgData name="Swenson, Jody" userId="f700768a-5749-4e0f-98d7-2b523cc7d418" providerId="ADAL" clId="{07CF8AFC-CD7F-4A3D-8F74-554BAF8F1D4F}" dt="2020-08-12T18:10:05.109" v="0"/>
          <ac:spMkLst>
            <pc:docMk/>
            <pc:sldMk cId="140765980" sldId="445"/>
            <ac:spMk id="5" creationId="{00000000-0000-0000-0000-000000000000}"/>
          </ac:spMkLst>
        </pc:spChg>
        <pc:picChg chg="mod">
          <ac:chgData name="Swenson, Jody" userId="f700768a-5749-4e0f-98d7-2b523cc7d418" providerId="ADAL" clId="{07CF8AFC-CD7F-4A3D-8F74-554BAF8F1D4F}" dt="2020-08-12T18:10:05.109" v="0"/>
          <ac:picMkLst>
            <pc:docMk/>
            <pc:sldMk cId="140765980" sldId="445"/>
            <ac:picMk id="4" creationId="{00000000-0000-0000-0000-000000000000}"/>
          </ac:picMkLst>
        </pc:picChg>
      </pc:sldChg>
      <pc:sldChg chg="modSp">
        <pc:chgData name="Swenson, Jody" userId="f700768a-5749-4e0f-98d7-2b523cc7d418" providerId="ADAL" clId="{07CF8AFC-CD7F-4A3D-8F74-554BAF8F1D4F}" dt="2020-08-12T18:21:37.782" v="217" actId="1035"/>
        <pc:sldMkLst>
          <pc:docMk/>
          <pc:sldMk cId="3637474918" sldId="446"/>
        </pc:sldMkLst>
        <pc:spChg chg="mod">
          <ac:chgData name="Swenson, Jody" userId="f700768a-5749-4e0f-98d7-2b523cc7d418" providerId="ADAL" clId="{07CF8AFC-CD7F-4A3D-8F74-554BAF8F1D4F}" dt="2020-08-12T18:21:31.693" v="213" actId="1076"/>
          <ac:spMkLst>
            <pc:docMk/>
            <pc:sldMk cId="3637474918" sldId="446"/>
            <ac:spMk id="2" creationId="{00000000-0000-0000-0000-000000000000}"/>
          </ac:spMkLst>
        </pc:spChg>
        <pc:spChg chg="mod">
          <ac:chgData name="Swenson, Jody" userId="f700768a-5749-4e0f-98d7-2b523cc7d418" providerId="ADAL" clId="{07CF8AFC-CD7F-4A3D-8F74-554BAF8F1D4F}" dt="2020-08-12T18:21:37.782" v="217" actId="1035"/>
          <ac:spMkLst>
            <pc:docMk/>
            <pc:sldMk cId="3637474918" sldId="446"/>
            <ac:spMk id="6" creationId="{00000000-0000-0000-0000-000000000000}"/>
          </ac:spMkLst>
        </pc:spChg>
        <pc:picChg chg="mod">
          <ac:chgData name="Swenson, Jody" userId="f700768a-5749-4e0f-98d7-2b523cc7d418" providerId="ADAL" clId="{07CF8AFC-CD7F-4A3D-8F74-554BAF8F1D4F}" dt="2020-08-12T18:21:37.782" v="217" actId="1035"/>
          <ac:picMkLst>
            <pc:docMk/>
            <pc:sldMk cId="3637474918" sldId="446"/>
            <ac:picMk id="7" creationId="{00000000-0000-0000-0000-000000000000}"/>
          </ac:picMkLst>
        </pc:picChg>
      </pc:sldChg>
      <pc:sldChg chg="modSp">
        <pc:chgData name="Swenson, Jody" userId="f700768a-5749-4e0f-98d7-2b523cc7d418" providerId="ADAL" clId="{07CF8AFC-CD7F-4A3D-8F74-554BAF8F1D4F}" dt="2020-08-12T18:27:54.117" v="263" actId="1036"/>
        <pc:sldMkLst>
          <pc:docMk/>
          <pc:sldMk cId="4254027815" sldId="447"/>
        </pc:sldMkLst>
        <pc:spChg chg="mod">
          <ac:chgData name="Swenson, Jody" userId="f700768a-5749-4e0f-98d7-2b523cc7d418" providerId="ADAL" clId="{07CF8AFC-CD7F-4A3D-8F74-554BAF8F1D4F}" dt="2020-08-12T18:27:54.117" v="263" actId="1036"/>
          <ac:spMkLst>
            <pc:docMk/>
            <pc:sldMk cId="4254027815" sldId="447"/>
            <ac:spMk id="2" creationId="{00000000-0000-0000-0000-000000000000}"/>
          </ac:spMkLst>
        </pc:spChg>
        <pc:spChg chg="mod">
          <ac:chgData name="Swenson, Jody" userId="f700768a-5749-4e0f-98d7-2b523cc7d418" providerId="ADAL" clId="{07CF8AFC-CD7F-4A3D-8F74-554BAF8F1D4F}" dt="2020-08-12T18:27:50.357" v="261" actId="1036"/>
          <ac:spMkLst>
            <pc:docMk/>
            <pc:sldMk cId="4254027815" sldId="447"/>
            <ac:spMk id="4" creationId="{00000000-0000-0000-0000-000000000000}"/>
          </ac:spMkLst>
        </pc:spChg>
      </pc:sldChg>
      <pc:sldChg chg="modSp">
        <pc:chgData name="Swenson, Jody" userId="f700768a-5749-4e0f-98d7-2b523cc7d418" providerId="ADAL" clId="{07CF8AFC-CD7F-4A3D-8F74-554BAF8F1D4F}" dt="2020-08-12T18:28:43.397" v="282" actId="1076"/>
        <pc:sldMkLst>
          <pc:docMk/>
          <pc:sldMk cId="1617439992" sldId="448"/>
        </pc:sldMkLst>
        <pc:spChg chg="mod">
          <ac:chgData name="Swenson, Jody" userId="f700768a-5749-4e0f-98d7-2b523cc7d418" providerId="ADAL" clId="{07CF8AFC-CD7F-4A3D-8F74-554BAF8F1D4F}" dt="2020-08-12T18:28:43.397" v="282" actId="1076"/>
          <ac:spMkLst>
            <pc:docMk/>
            <pc:sldMk cId="1617439992" sldId="448"/>
            <ac:spMk id="2" creationId="{00000000-0000-0000-0000-000000000000}"/>
          </ac:spMkLst>
        </pc:spChg>
        <pc:spChg chg="mod">
          <ac:chgData name="Swenson, Jody" userId="f700768a-5749-4e0f-98d7-2b523cc7d418" providerId="ADAL" clId="{07CF8AFC-CD7F-4A3D-8F74-554BAF8F1D4F}" dt="2020-08-12T18:28:34.573" v="281" actId="1036"/>
          <ac:spMkLst>
            <pc:docMk/>
            <pc:sldMk cId="1617439992" sldId="448"/>
            <ac:spMk id="7" creationId="{00000000-0000-0000-0000-000000000000}"/>
          </ac:spMkLst>
        </pc:spChg>
        <pc:picChg chg="mod">
          <ac:chgData name="Swenson, Jody" userId="f700768a-5749-4e0f-98d7-2b523cc7d418" providerId="ADAL" clId="{07CF8AFC-CD7F-4A3D-8F74-554BAF8F1D4F}" dt="2020-08-12T18:28:24.216" v="276" actId="1038"/>
          <ac:picMkLst>
            <pc:docMk/>
            <pc:sldMk cId="1617439992" sldId="448"/>
            <ac:picMk id="8" creationId="{00000000-0000-0000-0000-000000000000}"/>
          </ac:picMkLst>
        </pc:picChg>
      </pc:sldChg>
      <pc:sldChg chg="modSp">
        <pc:chgData name="Swenson, Jody" userId="f700768a-5749-4e0f-98d7-2b523cc7d418" providerId="ADAL" clId="{07CF8AFC-CD7F-4A3D-8F74-554BAF8F1D4F}" dt="2020-08-12T18:29:29.261" v="300" actId="1076"/>
        <pc:sldMkLst>
          <pc:docMk/>
          <pc:sldMk cId="1262464734" sldId="449"/>
        </pc:sldMkLst>
        <pc:spChg chg="mod">
          <ac:chgData name="Swenson, Jody" userId="f700768a-5749-4e0f-98d7-2b523cc7d418" providerId="ADAL" clId="{07CF8AFC-CD7F-4A3D-8F74-554BAF8F1D4F}" dt="2020-08-12T18:29:27.286" v="299" actId="1076"/>
          <ac:spMkLst>
            <pc:docMk/>
            <pc:sldMk cId="1262464734" sldId="449"/>
            <ac:spMk id="4" creationId="{00000000-0000-0000-0000-000000000000}"/>
          </ac:spMkLst>
        </pc:spChg>
        <pc:spChg chg="mod">
          <ac:chgData name="Swenson, Jody" userId="f700768a-5749-4e0f-98d7-2b523cc7d418" providerId="ADAL" clId="{07CF8AFC-CD7F-4A3D-8F74-554BAF8F1D4F}" dt="2020-08-12T18:29:29.261" v="300" actId="1076"/>
          <ac:spMkLst>
            <pc:docMk/>
            <pc:sldMk cId="1262464734" sldId="449"/>
            <ac:spMk id="5" creationId="{00000000-0000-0000-0000-000000000000}"/>
          </ac:spMkLst>
        </pc:spChg>
      </pc:sldChg>
      <pc:sldChg chg="modSp">
        <pc:chgData name="Swenson, Jody" userId="f700768a-5749-4e0f-98d7-2b523cc7d418" providerId="ADAL" clId="{07CF8AFC-CD7F-4A3D-8F74-554BAF8F1D4F}" dt="2020-08-12T18:29:53.351" v="317" actId="14100"/>
        <pc:sldMkLst>
          <pc:docMk/>
          <pc:sldMk cId="3769520091" sldId="450"/>
        </pc:sldMkLst>
        <pc:spChg chg="mod">
          <ac:chgData name="Swenson, Jody" userId="f700768a-5749-4e0f-98d7-2b523cc7d418" providerId="ADAL" clId="{07CF8AFC-CD7F-4A3D-8F74-554BAF8F1D4F}" dt="2020-08-12T18:29:40.709" v="302" actId="1036"/>
          <ac:spMkLst>
            <pc:docMk/>
            <pc:sldMk cId="3769520091" sldId="450"/>
            <ac:spMk id="2" creationId="{00000000-0000-0000-0000-000000000000}"/>
          </ac:spMkLst>
        </pc:spChg>
        <pc:spChg chg="mod">
          <ac:chgData name="Swenson, Jody" userId="f700768a-5749-4e0f-98d7-2b523cc7d418" providerId="ADAL" clId="{07CF8AFC-CD7F-4A3D-8F74-554BAF8F1D4F}" dt="2020-08-12T18:29:53.351" v="317" actId="14100"/>
          <ac:spMkLst>
            <pc:docMk/>
            <pc:sldMk cId="3769520091" sldId="450"/>
            <ac:spMk id="20" creationId="{00000000-0000-0000-0000-000000000000}"/>
          </ac:spMkLst>
        </pc:spChg>
      </pc:sldChg>
      <pc:sldChg chg="modSp">
        <pc:chgData name="Swenson, Jody" userId="f700768a-5749-4e0f-98d7-2b523cc7d418" providerId="ADAL" clId="{07CF8AFC-CD7F-4A3D-8F74-554BAF8F1D4F}" dt="2020-08-12T18:30:13.515" v="320" actId="12"/>
        <pc:sldMkLst>
          <pc:docMk/>
          <pc:sldMk cId="1161866778" sldId="451"/>
        </pc:sldMkLst>
        <pc:spChg chg="mod">
          <ac:chgData name="Swenson, Jody" userId="f700768a-5749-4e0f-98d7-2b523cc7d418" providerId="ADAL" clId="{07CF8AFC-CD7F-4A3D-8F74-554BAF8F1D4F}" dt="2020-08-12T18:10:05.109" v="0"/>
          <ac:spMkLst>
            <pc:docMk/>
            <pc:sldMk cId="1161866778" sldId="451"/>
            <ac:spMk id="2" creationId="{00000000-0000-0000-0000-000000000000}"/>
          </ac:spMkLst>
        </pc:spChg>
        <pc:spChg chg="mod">
          <ac:chgData name="Swenson, Jody" userId="f700768a-5749-4e0f-98d7-2b523cc7d418" providerId="ADAL" clId="{07CF8AFC-CD7F-4A3D-8F74-554BAF8F1D4F}" dt="2020-08-12T18:30:13.515" v="320" actId="12"/>
          <ac:spMkLst>
            <pc:docMk/>
            <pc:sldMk cId="1161866778" sldId="451"/>
            <ac:spMk id="20" creationId="{00000000-0000-0000-0000-000000000000}"/>
          </ac:spMkLst>
        </pc:spChg>
      </pc:sldChg>
      <pc:sldChg chg="modSp modAnim">
        <pc:chgData name="Swenson, Jody" userId="f700768a-5749-4e0f-98d7-2b523cc7d418" providerId="ADAL" clId="{07CF8AFC-CD7F-4A3D-8F74-554BAF8F1D4F}" dt="2020-08-12T18:31:06.804" v="324" actId="20577"/>
        <pc:sldMkLst>
          <pc:docMk/>
          <pc:sldMk cId="111892040" sldId="452"/>
        </pc:sldMkLst>
        <pc:spChg chg="mod">
          <ac:chgData name="Swenson, Jody" userId="f700768a-5749-4e0f-98d7-2b523cc7d418" providerId="ADAL" clId="{07CF8AFC-CD7F-4A3D-8F74-554BAF8F1D4F}" dt="2020-08-12T18:10:05.109" v="0"/>
          <ac:spMkLst>
            <pc:docMk/>
            <pc:sldMk cId="111892040" sldId="452"/>
            <ac:spMk id="2" creationId="{00000000-0000-0000-0000-000000000000}"/>
          </ac:spMkLst>
        </pc:spChg>
        <pc:spChg chg="mod">
          <ac:chgData name="Swenson, Jody" userId="f700768a-5749-4e0f-98d7-2b523cc7d418" providerId="ADAL" clId="{07CF8AFC-CD7F-4A3D-8F74-554BAF8F1D4F}" dt="2020-08-12T18:10:05.109" v="0"/>
          <ac:spMkLst>
            <pc:docMk/>
            <pc:sldMk cId="111892040" sldId="452"/>
            <ac:spMk id="4" creationId="{00000000-0000-0000-0000-000000000000}"/>
          </ac:spMkLst>
        </pc:spChg>
        <pc:spChg chg="mod">
          <ac:chgData name="Swenson, Jody" userId="f700768a-5749-4e0f-98d7-2b523cc7d418" providerId="ADAL" clId="{07CF8AFC-CD7F-4A3D-8F74-554BAF8F1D4F}" dt="2020-08-12T18:31:06.804" v="324" actId="20577"/>
          <ac:spMkLst>
            <pc:docMk/>
            <pc:sldMk cId="111892040" sldId="452"/>
            <ac:spMk id="20" creationId="{00000000-0000-0000-0000-000000000000}"/>
          </ac:spMkLst>
        </pc:spChg>
      </pc:sldChg>
      <pc:sldChg chg="modSp">
        <pc:chgData name="Swenson, Jody" userId="f700768a-5749-4e0f-98d7-2b523cc7d418" providerId="ADAL" clId="{07CF8AFC-CD7F-4A3D-8F74-554BAF8F1D4F}" dt="2020-08-12T18:10:26.015" v="2" actId="14100"/>
        <pc:sldMkLst>
          <pc:docMk/>
          <pc:sldMk cId="3249036214" sldId="453"/>
        </pc:sldMkLst>
        <pc:spChg chg="mod">
          <ac:chgData name="Swenson, Jody" userId="f700768a-5749-4e0f-98d7-2b523cc7d418" providerId="ADAL" clId="{07CF8AFC-CD7F-4A3D-8F74-554BAF8F1D4F}" dt="2020-08-12T18:10:05.109" v="0"/>
          <ac:spMkLst>
            <pc:docMk/>
            <pc:sldMk cId="3249036214" sldId="453"/>
            <ac:spMk id="2" creationId="{00000000-0000-0000-0000-000000000000}"/>
          </ac:spMkLst>
        </pc:spChg>
        <pc:spChg chg="mod">
          <ac:chgData name="Swenson, Jody" userId="f700768a-5749-4e0f-98d7-2b523cc7d418" providerId="ADAL" clId="{07CF8AFC-CD7F-4A3D-8F74-554BAF8F1D4F}" dt="2020-08-12T18:10:26.015" v="2" actId="14100"/>
          <ac:spMkLst>
            <pc:docMk/>
            <pc:sldMk cId="3249036214" sldId="453"/>
            <ac:spMk id="4" creationId="{00000000-0000-0000-0000-000000000000}"/>
          </ac:spMkLst>
        </pc:spChg>
        <pc:spChg chg="mod">
          <ac:chgData name="Swenson, Jody" userId="f700768a-5749-4e0f-98d7-2b523cc7d418" providerId="ADAL" clId="{07CF8AFC-CD7F-4A3D-8F74-554BAF8F1D4F}" dt="2020-08-12T18:10:05.109" v="0"/>
          <ac:spMkLst>
            <pc:docMk/>
            <pc:sldMk cId="3249036214" sldId="453"/>
            <ac:spMk id="5" creationId="{00000000-0000-0000-0000-000000000000}"/>
          </ac:spMkLst>
        </pc:spChg>
      </pc:sldChg>
      <pc:sldChg chg="modSp">
        <pc:chgData name="Swenson, Jody" userId="f700768a-5749-4e0f-98d7-2b523cc7d418" providerId="ADAL" clId="{07CF8AFC-CD7F-4A3D-8F74-554BAF8F1D4F}" dt="2020-08-12T18:10:36.644" v="5" actId="1076"/>
        <pc:sldMkLst>
          <pc:docMk/>
          <pc:sldMk cId="4132922242" sldId="460"/>
        </pc:sldMkLst>
        <pc:spChg chg="mod">
          <ac:chgData name="Swenson, Jody" userId="f700768a-5749-4e0f-98d7-2b523cc7d418" providerId="ADAL" clId="{07CF8AFC-CD7F-4A3D-8F74-554BAF8F1D4F}" dt="2020-08-12T18:10:05.109" v="0"/>
          <ac:spMkLst>
            <pc:docMk/>
            <pc:sldMk cId="4132922242" sldId="460"/>
            <ac:spMk id="5" creationId="{00000000-0000-0000-0000-000000000000}"/>
          </ac:spMkLst>
        </pc:spChg>
        <pc:spChg chg="mod">
          <ac:chgData name="Swenson, Jody" userId="f700768a-5749-4e0f-98d7-2b523cc7d418" providerId="ADAL" clId="{07CF8AFC-CD7F-4A3D-8F74-554BAF8F1D4F}" dt="2020-08-12T18:10:36.644" v="5" actId="1076"/>
          <ac:spMkLst>
            <pc:docMk/>
            <pc:sldMk cId="4132922242" sldId="460"/>
            <ac:spMk id="12" creationId="{00000000-0000-0000-0000-000000000000}"/>
          </ac:spMkLst>
        </pc:spChg>
        <pc:picChg chg="mod">
          <ac:chgData name="Swenson, Jody" userId="f700768a-5749-4e0f-98d7-2b523cc7d418" providerId="ADAL" clId="{07CF8AFC-CD7F-4A3D-8F74-554BAF8F1D4F}" dt="2020-08-12T18:10:05.109" v="0"/>
          <ac:picMkLst>
            <pc:docMk/>
            <pc:sldMk cId="4132922242" sldId="460"/>
            <ac:picMk id="9" creationId="{C3E5087D-71FD-46EB-AF8A-46644CD4A1B0}"/>
          </ac:picMkLst>
        </pc:picChg>
      </pc:sldChg>
      <pc:sldMasterChg chg="modSp modSldLayout">
        <pc:chgData name="Swenson, Jody" userId="f700768a-5749-4e0f-98d7-2b523cc7d418" providerId="ADAL" clId="{07CF8AFC-CD7F-4A3D-8F74-554BAF8F1D4F}" dt="2020-08-12T18:10:05.109" v="0"/>
        <pc:sldMasterMkLst>
          <pc:docMk/>
          <pc:sldMasterMk cId="0" sldId="2147483809"/>
        </pc:sldMasterMkLst>
        <pc:spChg chg="mod">
          <ac:chgData name="Swenson, Jody" userId="f700768a-5749-4e0f-98d7-2b523cc7d418" providerId="ADAL" clId="{07CF8AFC-CD7F-4A3D-8F74-554BAF8F1D4F}" dt="2020-08-12T18:10:05.109" v="0"/>
          <ac:spMkLst>
            <pc:docMk/>
            <pc:sldMasterMk cId="0" sldId="2147483809"/>
            <ac:spMk id="2" creationId="{00000000-0000-0000-0000-000000000000}"/>
          </ac:spMkLst>
        </pc:spChg>
        <pc:spChg chg="mod">
          <ac:chgData name="Swenson, Jody" userId="f700768a-5749-4e0f-98d7-2b523cc7d418" providerId="ADAL" clId="{07CF8AFC-CD7F-4A3D-8F74-554BAF8F1D4F}" dt="2020-08-12T18:10:05.109" v="0"/>
          <ac:spMkLst>
            <pc:docMk/>
            <pc:sldMasterMk cId="0" sldId="2147483809"/>
            <ac:spMk id="3" creationId="{00000000-0000-0000-0000-000000000000}"/>
          </ac:spMkLst>
        </pc:spChg>
        <pc:spChg chg="mod">
          <ac:chgData name="Swenson, Jody" userId="f700768a-5749-4e0f-98d7-2b523cc7d418" providerId="ADAL" clId="{07CF8AFC-CD7F-4A3D-8F74-554BAF8F1D4F}" dt="2020-08-12T18:10:05.109" v="0"/>
          <ac:spMkLst>
            <pc:docMk/>
            <pc:sldMasterMk cId="0" sldId="2147483809"/>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ac:spMk id="8" creationId="{00000000-0000-0000-0000-000000000000}"/>
          </ac:spMkLst>
        </pc:spChg>
        <pc:spChg chg="mod">
          <ac:chgData name="Swenson, Jody" userId="f700768a-5749-4e0f-98d7-2b523cc7d418" providerId="ADAL" clId="{07CF8AFC-CD7F-4A3D-8F74-554BAF8F1D4F}" dt="2020-08-12T18:10:05.109" v="0"/>
          <ac:spMkLst>
            <pc:docMk/>
            <pc:sldMasterMk cId="0" sldId="2147483809"/>
            <ac:spMk id="9" creationId="{00000000-0000-0000-0000-000000000000}"/>
          </ac:spMkLst>
        </pc:spChg>
        <pc:picChg chg="mod">
          <ac:chgData name="Swenson, Jody" userId="f700768a-5749-4e0f-98d7-2b523cc7d418" providerId="ADAL" clId="{07CF8AFC-CD7F-4A3D-8F74-554BAF8F1D4F}" dt="2020-08-12T18:10:05.109" v="0"/>
          <ac:picMkLst>
            <pc:docMk/>
            <pc:sldMasterMk cId="0" sldId="2147483809"/>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0" sldId="2147483809"/>
            <pc:sldLayoutMk cId="0" sldId="2147483810"/>
          </pc:sldLayoutMkLst>
          <pc:spChg chg="mod">
            <ac:chgData name="Swenson, Jody" userId="f700768a-5749-4e0f-98d7-2b523cc7d418" providerId="ADAL" clId="{07CF8AFC-CD7F-4A3D-8F74-554BAF8F1D4F}" dt="2020-08-12T18:10:05.109" v="0"/>
            <ac:spMkLst>
              <pc:docMk/>
              <pc:sldMasterMk cId="0" sldId="2147483809"/>
              <pc:sldLayoutMk cId="0" sldId="2147483810"/>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0" sldId="2147483809"/>
            <pc:sldLayoutMk cId="0" sldId="2147483811"/>
          </pc:sldLayoutMkLst>
          <pc:spChg chg="mod">
            <ac:chgData name="Swenson, Jody" userId="f700768a-5749-4e0f-98d7-2b523cc7d418" providerId="ADAL" clId="{07CF8AFC-CD7F-4A3D-8F74-554BAF8F1D4F}" dt="2020-08-12T18:10:05.109" v="0"/>
            <ac:spMkLst>
              <pc:docMk/>
              <pc:sldMasterMk cId="0" sldId="2147483809"/>
              <pc:sldLayoutMk cId="0" sldId="2147483811"/>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0" sldId="2147483809"/>
            <pc:sldLayoutMk cId="0" sldId="2147483812"/>
          </pc:sldLayoutMkLst>
          <pc:spChg chg="mod">
            <ac:chgData name="Swenson, Jody" userId="f700768a-5749-4e0f-98d7-2b523cc7d418" providerId="ADAL" clId="{07CF8AFC-CD7F-4A3D-8F74-554BAF8F1D4F}" dt="2020-08-12T18:10:05.109" v="0"/>
            <ac:spMkLst>
              <pc:docMk/>
              <pc:sldMasterMk cId="0" sldId="2147483809"/>
              <pc:sldLayoutMk cId="0" sldId="2147483812"/>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2"/>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0" sldId="2147483809"/>
            <pc:sldLayoutMk cId="0" sldId="2147483813"/>
          </pc:sldLayoutMkLst>
          <pc:spChg chg="mod">
            <ac:chgData name="Swenson, Jody" userId="f700768a-5749-4e0f-98d7-2b523cc7d418" providerId="ADAL" clId="{07CF8AFC-CD7F-4A3D-8F74-554BAF8F1D4F}" dt="2020-08-12T18:10:05.109" v="0"/>
            <ac:spMkLst>
              <pc:docMk/>
              <pc:sldMasterMk cId="0" sldId="2147483809"/>
              <pc:sldLayoutMk cId="0" sldId="2147483813"/>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0" sldId="2147483809"/>
            <pc:sldLayoutMk cId="0" sldId="2147483814"/>
          </pc:sldLayoutMkLst>
          <pc:spChg chg="mod">
            <ac:chgData name="Swenson, Jody" userId="f700768a-5749-4e0f-98d7-2b523cc7d418" providerId="ADAL" clId="{07CF8AFC-CD7F-4A3D-8F74-554BAF8F1D4F}" dt="2020-08-12T18:10:05.109" v="0"/>
            <ac:spMkLst>
              <pc:docMk/>
              <pc:sldMasterMk cId="0" sldId="2147483809"/>
              <pc:sldLayoutMk cId="0" sldId="2147483814"/>
              <ac:spMk id="3"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4"/>
              <ac:spMk id="6"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0" sldId="2147483809"/>
            <pc:sldLayoutMk cId="0" sldId="2147483815"/>
          </pc:sldLayoutMkLst>
          <pc:spChg chg="mod">
            <ac:chgData name="Swenson, Jody" userId="f700768a-5749-4e0f-98d7-2b523cc7d418" providerId="ADAL" clId="{07CF8AFC-CD7F-4A3D-8F74-554BAF8F1D4F}" dt="2020-08-12T18:10:05.109" v="0"/>
            <ac:spMkLst>
              <pc:docMk/>
              <pc:sldMasterMk cId="0" sldId="2147483809"/>
              <pc:sldLayoutMk cId="0" sldId="2147483815"/>
              <ac:spMk id="2"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4"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7"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9"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11"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12"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16"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17"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5"/>
              <ac:spMk id="18" creationId="{00000000-0000-0000-0000-000000000000}"/>
            </ac:spMkLst>
          </pc:spChg>
          <pc:cxnChg chg="mod">
            <ac:chgData name="Swenson, Jody" userId="f700768a-5749-4e0f-98d7-2b523cc7d418" providerId="ADAL" clId="{07CF8AFC-CD7F-4A3D-8F74-554BAF8F1D4F}" dt="2020-08-12T18:10:05.109" v="0"/>
            <ac:cxnSpMkLst>
              <pc:docMk/>
              <pc:sldMasterMk cId="0" sldId="2147483809"/>
              <pc:sldLayoutMk cId="0" sldId="2147483815"/>
              <ac:cxnSpMk id="13" creationId="{00000000-0000-0000-0000-000000000000}"/>
            </ac:cxnSpMkLst>
          </pc:cxnChg>
          <pc:cxnChg chg="mod">
            <ac:chgData name="Swenson, Jody" userId="f700768a-5749-4e0f-98d7-2b523cc7d418" providerId="ADAL" clId="{07CF8AFC-CD7F-4A3D-8F74-554BAF8F1D4F}" dt="2020-08-12T18:10:05.109" v="0"/>
            <ac:cxnSpMkLst>
              <pc:docMk/>
              <pc:sldMasterMk cId="0" sldId="2147483809"/>
              <pc:sldLayoutMk cId="0" sldId="2147483815"/>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0" sldId="2147483809"/>
            <pc:sldLayoutMk cId="0" sldId="2147483816"/>
          </pc:sldLayoutMkLst>
          <pc:spChg chg="mod">
            <ac:chgData name="Swenson, Jody" userId="f700768a-5749-4e0f-98d7-2b523cc7d418" providerId="ADAL" clId="{07CF8AFC-CD7F-4A3D-8F74-554BAF8F1D4F}" dt="2020-08-12T18:10:05.109" v="0"/>
            <ac:spMkLst>
              <pc:docMk/>
              <pc:sldMasterMk cId="0" sldId="2147483809"/>
              <pc:sldLayoutMk cId="0" sldId="2147483816"/>
              <ac:spMk id="2"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4"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6"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7"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8"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6"/>
              <ac:spMk id="12" creationId="{00000000-0000-0000-0000-000000000000}"/>
            </ac:spMkLst>
          </pc:spChg>
          <pc:cxnChg chg="mod">
            <ac:chgData name="Swenson, Jody" userId="f700768a-5749-4e0f-98d7-2b523cc7d418" providerId="ADAL" clId="{07CF8AFC-CD7F-4A3D-8F74-554BAF8F1D4F}" dt="2020-08-12T18:10:05.109" v="0"/>
            <ac:cxnSpMkLst>
              <pc:docMk/>
              <pc:sldMasterMk cId="0" sldId="2147483809"/>
              <pc:sldLayoutMk cId="0" sldId="2147483816"/>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0" sldId="2147483809"/>
            <pc:sldLayoutMk cId="0" sldId="2147483817"/>
          </pc:sldLayoutMkLst>
          <pc:spChg chg="mod">
            <ac:chgData name="Swenson, Jody" userId="f700768a-5749-4e0f-98d7-2b523cc7d418" providerId="ADAL" clId="{07CF8AFC-CD7F-4A3D-8F74-554BAF8F1D4F}" dt="2020-08-12T18:10:05.109" v="0"/>
            <ac:spMkLst>
              <pc:docMk/>
              <pc:sldMasterMk cId="0" sldId="2147483809"/>
              <pc:sldLayoutMk cId="0" sldId="2147483817"/>
              <ac:spMk id="2"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4"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6"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7"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8"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0" sldId="2147483817"/>
              <ac:spMk id="12" creationId="{00000000-0000-0000-0000-000000000000}"/>
            </ac:spMkLst>
          </pc:spChg>
          <pc:cxnChg chg="mod">
            <ac:chgData name="Swenson, Jody" userId="f700768a-5749-4e0f-98d7-2b523cc7d418" providerId="ADAL" clId="{07CF8AFC-CD7F-4A3D-8F74-554BAF8F1D4F}" dt="2020-08-12T18:10:05.109" v="0"/>
            <ac:cxnSpMkLst>
              <pc:docMk/>
              <pc:sldMasterMk cId="0" sldId="2147483809"/>
              <pc:sldLayoutMk cId="0" sldId="2147483817"/>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0" sldId="2147483809"/>
            <pc:sldLayoutMk cId="740240563" sldId="2147483818"/>
          </pc:sldLayoutMkLst>
          <pc:spChg chg="mod">
            <ac:chgData name="Swenson, Jody" userId="f700768a-5749-4e0f-98d7-2b523cc7d418" providerId="ADAL" clId="{07CF8AFC-CD7F-4A3D-8F74-554BAF8F1D4F}" dt="2020-08-12T18:10:05.109" v="0"/>
            <ac:spMkLst>
              <pc:docMk/>
              <pc:sldMasterMk cId="0" sldId="2147483809"/>
              <pc:sldLayoutMk cId="740240563" sldId="2147483818"/>
              <ac:spMk id="3"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740240563" sldId="2147483818"/>
              <ac:spMk id="4"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740240563" sldId="2147483818"/>
              <ac:spMk id="5" creationId="{00000000-0000-0000-0000-000000000000}"/>
            </ac:spMkLst>
          </pc:spChg>
          <pc:spChg chg="mod">
            <ac:chgData name="Swenson, Jody" userId="f700768a-5749-4e0f-98d7-2b523cc7d418" providerId="ADAL" clId="{07CF8AFC-CD7F-4A3D-8F74-554BAF8F1D4F}" dt="2020-08-12T18:10:05.109" v="0"/>
            <ac:spMkLst>
              <pc:docMk/>
              <pc:sldMasterMk cId="0" sldId="2147483809"/>
              <pc:sldLayoutMk cId="740240563" sldId="2147483818"/>
              <ac:spMk id="7"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100011369" sldId="2147483819"/>
        </pc:sldMasterMkLst>
        <pc:spChg chg="mod">
          <ac:chgData name="Swenson, Jody" userId="f700768a-5749-4e0f-98d7-2b523cc7d418" providerId="ADAL" clId="{07CF8AFC-CD7F-4A3D-8F74-554BAF8F1D4F}" dt="2020-08-12T18:10:05.109" v="0"/>
          <ac:spMkLst>
            <pc:docMk/>
            <pc:sldMasterMk cId="1100011369" sldId="2147483819"/>
            <ac:spMk id="2"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ac:spMk id="3"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ac:spMk id="8"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ac:spMk id="9" creationId="{00000000-0000-0000-0000-000000000000}"/>
          </ac:spMkLst>
        </pc:spChg>
        <pc:picChg chg="mod">
          <ac:chgData name="Swenson, Jody" userId="f700768a-5749-4e0f-98d7-2b523cc7d418" providerId="ADAL" clId="{07CF8AFC-CD7F-4A3D-8F74-554BAF8F1D4F}" dt="2020-08-12T18:10:05.109" v="0"/>
          <ac:picMkLst>
            <pc:docMk/>
            <pc:sldMasterMk cId="1100011369" sldId="2147483819"/>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1100011369" sldId="2147483819"/>
            <pc:sldLayoutMk cId="267926634" sldId="2147483820"/>
          </pc:sldLayoutMkLst>
          <pc:spChg chg="mod">
            <ac:chgData name="Swenson, Jody" userId="f700768a-5749-4e0f-98d7-2b523cc7d418" providerId="ADAL" clId="{07CF8AFC-CD7F-4A3D-8F74-554BAF8F1D4F}" dt="2020-08-12T18:10:05.109" v="0"/>
            <ac:spMkLst>
              <pc:docMk/>
              <pc:sldMasterMk cId="1100011369" sldId="2147483819"/>
              <pc:sldLayoutMk cId="267926634" sldId="2147483820"/>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267926634" sldId="214748382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1168314212" sldId="2147483821"/>
          </pc:sldLayoutMkLst>
          <pc:spChg chg="mod">
            <ac:chgData name="Swenson, Jody" userId="f700768a-5749-4e0f-98d7-2b523cc7d418" providerId="ADAL" clId="{07CF8AFC-CD7F-4A3D-8F74-554BAF8F1D4F}" dt="2020-08-12T18:10:05.109" v="0"/>
            <ac:spMkLst>
              <pc:docMk/>
              <pc:sldMasterMk cId="1100011369" sldId="2147483819"/>
              <pc:sldLayoutMk cId="1168314212" sldId="2147483821"/>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168314212" sldId="214748382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1565009623" sldId="2147483822"/>
          </pc:sldLayoutMkLst>
          <pc:spChg chg="mod">
            <ac:chgData name="Swenson, Jody" userId="f700768a-5749-4e0f-98d7-2b523cc7d418" providerId="ADAL" clId="{07CF8AFC-CD7F-4A3D-8F74-554BAF8F1D4F}" dt="2020-08-12T18:10:05.109" v="0"/>
            <ac:spMkLst>
              <pc:docMk/>
              <pc:sldMasterMk cId="1100011369" sldId="2147483819"/>
              <pc:sldLayoutMk cId="1565009623" sldId="2147483822"/>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565009623" sldId="2147483822"/>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3810315007" sldId="2147483823"/>
          </pc:sldLayoutMkLst>
          <pc:spChg chg="mod">
            <ac:chgData name="Swenson, Jody" userId="f700768a-5749-4e0f-98d7-2b523cc7d418" providerId="ADAL" clId="{07CF8AFC-CD7F-4A3D-8F74-554BAF8F1D4F}" dt="2020-08-12T18:10:05.109" v="0"/>
            <ac:spMkLst>
              <pc:docMk/>
              <pc:sldMasterMk cId="1100011369" sldId="2147483819"/>
              <pc:sldLayoutMk cId="3810315007" sldId="2147483823"/>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810315007" sldId="214748382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1099899944" sldId="2147483824"/>
          </pc:sldLayoutMkLst>
          <pc:spChg chg="mod">
            <ac:chgData name="Swenson, Jody" userId="f700768a-5749-4e0f-98d7-2b523cc7d418" providerId="ADAL" clId="{07CF8AFC-CD7F-4A3D-8F74-554BAF8F1D4F}" dt="2020-08-12T18:10:05.109" v="0"/>
            <ac:spMkLst>
              <pc:docMk/>
              <pc:sldMasterMk cId="1100011369" sldId="2147483819"/>
              <pc:sldLayoutMk cId="1099899944" sldId="2147483824"/>
              <ac:spMk id="3"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099899944" sldId="2147483824"/>
              <ac:spMk id="6"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099899944" sldId="214748382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614226468" sldId="2147483825"/>
          </pc:sldLayoutMkLst>
          <pc:spChg chg="mod">
            <ac:chgData name="Swenson, Jody" userId="f700768a-5749-4e0f-98d7-2b523cc7d418" providerId="ADAL" clId="{07CF8AFC-CD7F-4A3D-8F74-554BAF8F1D4F}" dt="2020-08-12T18:10:05.109" v="0"/>
            <ac:spMkLst>
              <pc:docMk/>
              <pc:sldMasterMk cId="1100011369" sldId="2147483819"/>
              <pc:sldLayoutMk cId="614226468" sldId="2147483825"/>
              <ac:spMk id="2"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4"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7"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9"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11"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12"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16"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17"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614226468" sldId="2147483825"/>
              <ac:spMk id="18" creationId="{00000000-0000-0000-0000-000000000000}"/>
            </ac:spMkLst>
          </pc:spChg>
          <pc:cxnChg chg="mod">
            <ac:chgData name="Swenson, Jody" userId="f700768a-5749-4e0f-98d7-2b523cc7d418" providerId="ADAL" clId="{07CF8AFC-CD7F-4A3D-8F74-554BAF8F1D4F}" dt="2020-08-12T18:10:05.109" v="0"/>
            <ac:cxnSpMkLst>
              <pc:docMk/>
              <pc:sldMasterMk cId="1100011369" sldId="2147483819"/>
              <pc:sldLayoutMk cId="614226468" sldId="2147483825"/>
              <ac:cxnSpMk id="13" creationId="{00000000-0000-0000-0000-000000000000}"/>
            </ac:cxnSpMkLst>
          </pc:cxnChg>
          <pc:cxnChg chg="mod">
            <ac:chgData name="Swenson, Jody" userId="f700768a-5749-4e0f-98d7-2b523cc7d418" providerId="ADAL" clId="{07CF8AFC-CD7F-4A3D-8F74-554BAF8F1D4F}" dt="2020-08-12T18:10:05.109" v="0"/>
            <ac:cxnSpMkLst>
              <pc:docMk/>
              <pc:sldMasterMk cId="1100011369" sldId="2147483819"/>
              <pc:sldLayoutMk cId="614226468" sldId="2147483825"/>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1100011369" sldId="2147483819"/>
            <pc:sldLayoutMk cId="888715726" sldId="2147483826"/>
          </pc:sldLayoutMkLst>
          <pc:spChg chg="mod">
            <ac:chgData name="Swenson, Jody" userId="f700768a-5749-4e0f-98d7-2b523cc7d418" providerId="ADAL" clId="{07CF8AFC-CD7F-4A3D-8F74-554BAF8F1D4F}" dt="2020-08-12T18:10:05.109" v="0"/>
            <ac:spMkLst>
              <pc:docMk/>
              <pc:sldMasterMk cId="1100011369" sldId="2147483819"/>
              <pc:sldLayoutMk cId="888715726" sldId="2147483826"/>
              <ac:spMk id="2"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4"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6"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7"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8"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888715726" sldId="2147483826"/>
              <ac:spMk id="12" creationId="{00000000-0000-0000-0000-000000000000}"/>
            </ac:spMkLst>
          </pc:spChg>
          <pc:cxnChg chg="mod">
            <ac:chgData name="Swenson, Jody" userId="f700768a-5749-4e0f-98d7-2b523cc7d418" providerId="ADAL" clId="{07CF8AFC-CD7F-4A3D-8F74-554BAF8F1D4F}" dt="2020-08-12T18:10:05.109" v="0"/>
            <ac:cxnSpMkLst>
              <pc:docMk/>
              <pc:sldMasterMk cId="1100011369" sldId="2147483819"/>
              <pc:sldLayoutMk cId="888715726" sldId="2147483826"/>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1100011369" sldId="2147483819"/>
            <pc:sldLayoutMk cId="3377371862" sldId="2147483827"/>
          </pc:sldLayoutMkLst>
          <pc:spChg chg="mod">
            <ac:chgData name="Swenson, Jody" userId="f700768a-5749-4e0f-98d7-2b523cc7d418" providerId="ADAL" clId="{07CF8AFC-CD7F-4A3D-8F74-554BAF8F1D4F}" dt="2020-08-12T18:10:05.109" v="0"/>
            <ac:spMkLst>
              <pc:docMk/>
              <pc:sldMasterMk cId="1100011369" sldId="2147483819"/>
              <pc:sldLayoutMk cId="3377371862" sldId="2147483827"/>
              <ac:spMk id="2"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4"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6"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7"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8"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3377371862" sldId="2147483827"/>
              <ac:spMk id="12" creationId="{00000000-0000-0000-0000-000000000000}"/>
            </ac:spMkLst>
          </pc:spChg>
          <pc:cxnChg chg="mod">
            <ac:chgData name="Swenson, Jody" userId="f700768a-5749-4e0f-98d7-2b523cc7d418" providerId="ADAL" clId="{07CF8AFC-CD7F-4A3D-8F74-554BAF8F1D4F}" dt="2020-08-12T18:10:05.109" v="0"/>
            <ac:cxnSpMkLst>
              <pc:docMk/>
              <pc:sldMasterMk cId="1100011369" sldId="2147483819"/>
              <pc:sldLayoutMk cId="3377371862" sldId="2147483827"/>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1100011369" sldId="2147483819"/>
            <pc:sldLayoutMk cId="1339305249" sldId="2147483828"/>
          </pc:sldLayoutMkLst>
          <pc:spChg chg="mod">
            <ac:chgData name="Swenson, Jody" userId="f700768a-5749-4e0f-98d7-2b523cc7d418" providerId="ADAL" clId="{07CF8AFC-CD7F-4A3D-8F74-554BAF8F1D4F}" dt="2020-08-12T18:10:05.109" v="0"/>
            <ac:spMkLst>
              <pc:docMk/>
              <pc:sldMasterMk cId="1100011369" sldId="2147483819"/>
              <pc:sldLayoutMk cId="1339305249" sldId="2147483828"/>
              <ac:spMk id="3"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339305249" sldId="2147483828"/>
              <ac:spMk id="4"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339305249" sldId="2147483828"/>
              <ac:spMk id="5"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1339305249" sldId="2147483828"/>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00011369" sldId="2147483819"/>
            <pc:sldLayoutMk cId="4271423463" sldId="2147483829"/>
          </pc:sldLayoutMkLst>
          <pc:spChg chg="mod">
            <ac:chgData name="Swenson, Jody" userId="f700768a-5749-4e0f-98d7-2b523cc7d418" providerId="ADAL" clId="{07CF8AFC-CD7F-4A3D-8F74-554BAF8F1D4F}" dt="2020-08-12T18:10:05.109" v="0"/>
            <ac:spMkLst>
              <pc:docMk/>
              <pc:sldMasterMk cId="1100011369" sldId="2147483819"/>
              <pc:sldLayoutMk cId="4271423463" sldId="2147483829"/>
              <ac:spMk id="3" creationId="{00000000-0000-0000-0000-000000000000}"/>
            </ac:spMkLst>
          </pc:spChg>
          <pc:spChg chg="mod">
            <ac:chgData name="Swenson, Jody" userId="f700768a-5749-4e0f-98d7-2b523cc7d418" providerId="ADAL" clId="{07CF8AFC-CD7F-4A3D-8F74-554BAF8F1D4F}" dt="2020-08-12T18:10:05.109" v="0"/>
            <ac:spMkLst>
              <pc:docMk/>
              <pc:sldMasterMk cId="1100011369" sldId="2147483819"/>
              <pc:sldLayoutMk cId="4271423463" sldId="2147483829"/>
              <ac:spMk id="5"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884031569" sldId="2147483856"/>
        </pc:sldMasterMkLst>
        <pc:spChg chg="mod">
          <ac:chgData name="Swenson, Jody" userId="f700768a-5749-4e0f-98d7-2b523cc7d418" providerId="ADAL" clId="{07CF8AFC-CD7F-4A3D-8F74-554BAF8F1D4F}" dt="2020-08-12T18:10:05.109" v="0"/>
          <ac:spMkLst>
            <pc:docMk/>
            <pc:sldMasterMk cId="1884031569" sldId="2147483856"/>
            <ac:spMk id="2"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884031569" sldId="2147483856"/>
            <pc:sldLayoutMk cId="272205168" sldId="2147483857"/>
          </pc:sldLayoutMkLst>
          <pc:spChg chg="mod">
            <ac:chgData name="Swenson, Jody" userId="f700768a-5749-4e0f-98d7-2b523cc7d418" providerId="ADAL" clId="{07CF8AFC-CD7F-4A3D-8F74-554BAF8F1D4F}" dt="2020-08-12T18:10:05.109" v="0"/>
            <ac:spMkLst>
              <pc:docMk/>
              <pc:sldMasterMk cId="1884031569" sldId="2147483856"/>
              <pc:sldLayoutMk cId="272205168" sldId="2147483857"/>
              <ac:spMk id="2"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272205168" sldId="2147483857"/>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812090466" sldId="2147483858"/>
          </pc:sldLayoutMkLst>
          <pc:spChg chg="mod">
            <ac:chgData name="Swenson, Jody" userId="f700768a-5749-4e0f-98d7-2b523cc7d418" providerId="ADAL" clId="{07CF8AFC-CD7F-4A3D-8F74-554BAF8F1D4F}" dt="2020-08-12T18:10:05.109" v="0"/>
            <ac:spMkLst>
              <pc:docMk/>
              <pc:sldMasterMk cId="1884031569" sldId="2147483856"/>
              <pc:sldLayoutMk cId="812090466" sldId="2147483858"/>
              <ac:spMk id="2"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812090466" sldId="2147483858"/>
              <ac:spMk id="3"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812090466" sldId="2147483858"/>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545885377" sldId="2147483859"/>
          </pc:sldLayoutMkLst>
          <pc:spChg chg="mod">
            <ac:chgData name="Swenson, Jody" userId="f700768a-5749-4e0f-98d7-2b523cc7d418" providerId="ADAL" clId="{07CF8AFC-CD7F-4A3D-8F74-554BAF8F1D4F}" dt="2020-08-12T18:10:05.109" v="0"/>
            <ac:spMkLst>
              <pc:docMk/>
              <pc:sldMasterMk cId="1884031569" sldId="2147483856"/>
              <pc:sldLayoutMk cId="1545885377" sldId="2147483859"/>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438369833" sldId="2147483860"/>
          </pc:sldLayoutMkLst>
          <pc:spChg chg="mod">
            <ac:chgData name="Swenson, Jody" userId="f700768a-5749-4e0f-98d7-2b523cc7d418" providerId="ADAL" clId="{07CF8AFC-CD7F-4A3D-8F74-554BAF8F1D4F}" dt="2020-08-12T18:10:05.109" v="0"/>
            <ac:spMkLst>
              <pc:docMk/>
              <pc:sldMasterMk cId="1884031569" sldId="2147483856"/>
              <pc:sldLayoutMk cId="1438369833" sldId="2147483860"/>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458368952" sldId="2147483861"/>
          </pc:sldLayoutMkLst>
          <pc:spChg chg="mod">
            <ac:chgData name="Swenson, Jody" userId="f700768a-5749-4e0f-98d7-2b523cc7d418" providerId="ADAL" clId="{07CF8AFC-CD7F-4A3D-8F74-554BAF8F1D4F}" dt="2020-08-12T18:10:05.109" v="0"/>
            <ac:spMkLst>
              <pc:docMk/>
              <pc:sldMasterMk cId="1884031569" sldId="2147483856"/>
              <pc:sldLayoutMk cId="458368952" sldId="2147483861"/>
              <ac:spMk id="3"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458368952" sldId="2147483861"/>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783134475" sldId="2147483862"/>
          </pc:sldLayoutMkLst>
          <pc:spChg chg="mod">
            <ac:chgData name="Swenson, Jody" userId="f700768a-5749-4e0f-98d7-2b523cc7d418" providerId="ADAL" clId="{07CF8AFC-CD7F-4A3D-8F74-554BAF8F1D4F}" dt="2020-08-12T18:10:05.109" v="0"/>
            <ac:spMkLst>
              <pc:docMk/>
              <pc:sldMasterMk cId="1884031569" sldId="2147483856"/>
              <pc:sldLayoutMk cId="783134475" sldId="2147483862"/>
              <ac:spMk id="3"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783134475" sldId="2147483862"/>
              <ac:spMk id="4"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783134475" sldId="2147483862"/>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783134475" sldId="214748386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585299240" sldId="2147483866"/>
          </pc:sldLayoutMkLst>
          <pc:spChg chg="mod">
            <ac:chgData name="Swenson, Jody" userId="f700768a-5749-4e0f-98d7-2b523cc7d418" providerId="ADAL" clId="{07CF8AFC-CD7F-4A3D-8F74-554BAF8F1D4F}" dt="2020-08-12T18:10:05.109" v="0"/>
            <ac:spMkLst>
              <pc:docMk/>
              <pc:sldMasterMk cId="1884031569" sldId="2147483856"/>
              <pc:sldLayoutMk cId="585299240" sldId="214748386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649223420" sldId="2147483867"/>
          </pc:sldLayoutMkLst>
          <pc:spChg chg="mod">
            <ac:chgData name="Swenson, Jody" userId="f700768a-5749-4e0f-98d7-2b523cc7d418" providerId="ADAL" clId="{07CF8AFC-CD7F-4A3D-8F74-554BAF8F1D4F}" dt="2020-08-12T18:10:05.109" v="0"/>
            <ac:spMkLst>
              <pc:docMk/>
              <pc:sldMasterMk cId="1884031569" sldId="2147483856"/>
              <pc:sldLayoutMk cId="1649223420" sldId="2147483867"/>
              <ac:spMk id="4"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1649223420" sldId="2147483867"/>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762457180" sldId="2147483869"/>
          </pc:sldLayoutMkLst>
          <pc:spChg chg="mod">
            <ac:chgData name="Swenson, Jody" userId="f700768a-5749-4e0f-98d7-2b523cc7d418" providerId="ADAL" clId="{07CF8AFC-CD7F-4A3D-8F74-554BAF8F1D4F}" dt="2020-08-12T18:10:05.109" v="0"/>
            <ac:spMkLst>
              <pc:docMk/>
              <pc:sldMasterMk cId="1884031569" sldId="2147483856"/>
              <pc:sldLayoutMk cId="1762457180" sldId="2147483869"/>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1762457180" sldId="214748386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2128039064" sldId="2147483885"/>
          </pc:sldLayoutMkLst>
          <pc:spChg chg="mod">
            <ac:chgData name="Swenson, Jody" userId="f700768a-5749-4e0f-98d7-2b523cc7d418" providerId="ADAL" clId="{07CF8AFC-CD7F-4A3D-8F74-554BAF8F1D4F}" dt="2020-08-12T18:10:05.109" v="0"/>
            <ac:spMkLst>
              <pc:docMk/>
              <pc:sldMasterMk cId="1884031569" sldId="2147483856"/>
              <pc:sldLayoutMk cId="2128039064" sldId="2147483885"/>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2128039064" sldId="214748388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759891510" sldId="2147483886"/>
          </pc:sldLayoutMkLst>
          <pc:spChg chg="mod">
            <ac:chgData name="Swenson, Jody" userId="f700768a-5749-4e0f-98d7-2b523cc7d418" providerId="ADAL" clId="{07CF8AFC-CD7F-4A3D-8F74-554BAF8F1D4F}" dt="2020-08-12T18:10:05.109" v="0"/>
            <ac:spMkLst>
              <pc:docMk/>
              <pc:sldMasterMk cId="1884031569" sldId="2147483856"/>
              <pc:sldLayoutMk cId="1759891510" sldId="2147483886"/>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1759891510" sldId="2147483886"/>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948873253" sldId="2147483889"/>
          </pc:sldLayoutMkLst>
          <pc:spChg chg="mod">
            <ac:chgData name="Swenson, Jody" userId="f700768a-5749-4e0f-98d7-2b523cc7d418" providerId="ADAL" clId="{07CF8AFC-CD7F-4A3D-8F74-554BAF8F1D4F}" dt="2020-08-12T18:10:05.109" v="0"/>
            <ac:spMkLst>
              <pc:docMk/>
              <pc:sldMasterMk cId="1884031569" sldId="2147483856"/>
              <pc:sldLayoutMk cId="948873253" sldId="2147483889"/>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948873253" sldId="214748388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499200549" sldId="2147483890"/>
          </pc:sldLayoutMkLst>
          <pc:spChg chg="mod">
            <ac:chgData name="Swenson, Jody" userId="f700768a-5749-4e0f-98d7-2b523cc7d418" providerId="ADAL" clId="{07CF8AFC-CD7F-4A3D-8F74-554BAF8F1D4F}" dt="2020-08-12T18:10:05.109" v="0"/>
            <ac:spMkLst>
              <pc:docMk/>
              <pc:sldMasterMk cId="1884031569" sldId="2147483856"/>
              <pc:sldLayoutMk cId="499200549" sldId="2147483890"/>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499200549" sldId="214748389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992501861" sldId="2147483891"/>
          </pc:sldLayoutMkLst>
          <pc:spChg chg="mod">
            <ac:chgData name="Swenson, Jody" userId="f700768a-5749-4e0f-98d7-2b523cc7d418" providerId="ADAL" clId="{07CF8AFC-CD7F-4A3D-8F74-554BAF8F1D4F}" dt="2020-08-12T18:10:05.109" v="0"/>
            <ac:spMkLst>
              <pc:docMk/>
              <pc:sldMasterMk cId="1884031569" sldId="2147483856"/>
              <pc:sldLayoutMk cId="1992501861" sldId="2147483891"/>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1992501861" sldId="214748389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884031569" sldId="2147483856"/>
            <pc:sldLayoutMk cId="1192706906" sldId="2147483904"/>
          </pc:sldLayoutMkLst>
          <pc:spChg chg="mod">
            <ac:chgData name="Swenson, Jody" userId="f700768a-5749-4e0f-98d7-2b523cc7d418" providerId="ADAL" clId="{07CF8AFC-CD7F-4A3D-8F74-554BAF8F1D4F}" dt="2020-08-12T18:10:05.109" v="0"/>
            <ac:spMkLst>
              <pc:docMk/>
              <pc:sldMasterMk cId="1884031569" sldId="2147483856"/>
              <pc:sldLayoutMk cId="1192706906" sldId="2147483904"/>
              <ac:spMk id="5" creationId="{00000000-0000-0000-0000-000000000000}"/>
            </ac:spMkLst>
          </pc:spChg>
          <pc:spChg chg="mod">
            <ac:chgData name="Swenson, Jody" userId="f700768a-5749-4e0f-98d7-2b523cc7d418" providerId="ADAL" clId="{07CF8AFC-CD7F-4A3D-8F74-554BAF8F1D4F}" dt="2020-08-12T18:10:05.109" v="0"/>
            <ac:spMkLst>
              <pc:docMk/>
              <pc:sldMasterMk cId="1884031569" sldId="2147483856"/>
              <pc:sldLayoutMk cId="1192706906" sldId="2147483904"/>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683585478" sldId="2147483906"/>
        </pc:sldMasterMkLst>
        <pc:spChg chg="mod">
          <ac:chgData name="Swenson, Jody" userId="f700768a-5749-4e0f-98d7-2b523cc7d418" providerId="ADAL" clId="{07CF8AFC-CD7F-4A3D-8F74-554BAF8F1D4F}" dt="2020-08-12T18:10:05.109" v="0"/>
          <ac:spMkLst>
            <pc:docMk/>
            <pc:sldMasterMk cId="683585478" sldId="2147483906"/>
            <ac:spMk id="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ac:spMk id="3"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ac:spMk id="8"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ac:spMk id="9" creationId="{00000000-0000-0000-0000-000000000000}"/>
          </ac:spMkLst>
        </pc:spChg>
        <pc:picChg chg="mod">
          <ac:chgData name="Swenson, Jody" userId="f700768a-5749-4e0f-98d7-2b523cc7d418" providerId="ADAL" clId="{07CF8AFC-CD7F-4A3D-8F74-554BAF8F1D4F}" dt="2020-08-12T18:10:05.109" v="0"/>
          <ac:picMkLst>
            <pc:docMk/>
            <pc:sldMasterMk cId="683585478" sldId="2147483906"/>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683585478" sldId="2147483906"/>
            <pc:sldLayoutMk cId="2131100943" sldId="2147483907"/>
          </pc:sldLayoutMkLst>
          <pc:spChg chg="mod">
            <ac:chgData name="Swenson, Jody" userId="f700768a-5749-4e0f-98d7-2b523cc7d418" providerId="ADAL" clId="{07CF8AFC-CD7F-4A3D-8F74-554BAF8F1D4F}" dt="2020-08-12T18:10:05.109" v="0"/>
            <ac:spMkLst>
              <pc:docMk/>
              <pc:sldMasterMk cId="683585478" sldId="2147483906"/>
              <pc:sldLayoutMk cId="2131100943" sldId="2147483907"/>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131100943" sldId="2147483907"/>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683585478" sldId="2147483906"/>
            <pc:sldLayoutMk cId="1681284335" sldId="2147483908"/>
          </pc:sldLayoutMkLst>
          <pc:spChg chg="mod">
            <ac:chgData name="Swenson, Jody" userId="f700768a-5749-4e0f-98d7-2b523cc7d418" providerId="ADAL" clId="{07CF8AFC-CD7F-4A3D-8F74-554BAF8F1D4F}" dt="2020-08-12T18:10:05.109" v="0"/>
            <ac:spMkLst>
              <pc:docMk/>
              <pc:sldMasterMk cId="683585478" sldId="2147483906"/>
              <pc:sldLayoutMk cId="1681284335" sldId="2147483908"/>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681284335" sldId="2147483908"/>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683585478" sldId="2147483906"/>
            <pc:sldLayoutMk cId="755991119" sldId="2147483909"/>
          </pc:sldLayoutMkLst>
          <pc:spChg chg="mod">
            <ac:chgData name="Swenson, Jody" userId="f700768a-5749-4e0f-98d7-2b523cc7d418" providerId="ADAL" clId="{07CF8AFC-CD7F-4A3D-8F74-554BAF8F1D4F}" dt="2020-08-12T18:10:05.109" v="0"/>
            <ac:spMkLst>
              <pc:docMk/>
              <pc:sldMasterMk cId="683585478" sldId="2147483906"/>
              <pc:sldLayoutMk cId="755991119" sldId="2147483909"/>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755991119" sldId="214748390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683585478" sldId="2147483906"/>
            <pc:sldLayoutMk cId="1429481381" sldId="2147483910"/>
          </pc:sldLayoutMkLst>
          <pc:spChg chg="mod">
            <ac:chgData name="Swenson, Jody" userId="f700768a-5749-4e0f-98d7-2b523cc7d418" providerId="ADAL" clId="{07CF8AFC-CD7F-4A3D-8F74-554BAF8F1D4F}" dt="2020-08-12T18:10:05.109" v="0"/>
            <ac:spMkLst>
              <pc:docMk/>
              <pc:sldMasterMk cId="683585478" sldId="2147483906"/>
              <pc:sldLayoutMk cId="1429481381" sldId="2147483910"/>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429481381" sldId="214748391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683585478" sldId="2147483906"/>
            <pc:sldLayoutMk cId="1394011478" sldId="2147483911"/>
          </pc:sldLayoutMkLst>
          <pc:spChg chg="mod">
            <ac:chgData name="Swenson, Jody" userId="f700768a-5749-4e0f-98d7-2b523cc7d418" providerId="ADAL" clId="{07CF8AFC-CD7F-4A3D-8F74-554BAF8F1D4F}" dt="2020-08-12T18:10:05.109" v="0"/>
            <ac:spMkLst>
              <pc:docMk/>
              <pc:sldMasterMk cId="683585478" sldId="2147483906"/>
              <pc:sldLayoutMk cId="1394011478" sldId="2147483911"/>
              <ac:spMk id="3"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394011478" sldId="2147483911"/>
              <ac:spMk id="6"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394011478" sldId="214748391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683585478" sldId="2147483906"/>
            <pc:sldLayoutMk cId="104321976" sldId="2147483912"/>
          </pc:sldLayoutMkLst>
          <pc:spChg chg="mod">
            <ac:chgData name="Swenson, Jody" userId="f700768a-5749-4e0f-98d7-2b523cc7d418" providerId="ADAL" clId="{07CF8AFC-CD7F-4A3D-8F74-554BAF8F1D4F}" dt="2020-08-12T18:10:05.109" v="0"/>
            <ac:spMkLst>
              <pc:docMk/>
              <pc:sldMasterMk cId="683585478" sldId="2147483906"/>
              <pc:sldLayoutMk cId="104321976" sldId="2147483912"/>
              <ac:spMk id="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4"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7"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9"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11"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1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16"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17"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104321976" sldId="2147483912"/>
              <ac:spMk id="18" creationId="{00000000-0000-0000-0000-000000000000}"/>
            </ac:spMkLst>
          </pc:spChg>
          <pc:cxnChg chg="mod">
            <ac:chgData name="Swenson, Jody" userId="f700768a-5749-4e0f-98d7-2b523cc7d418" providerId="ADAL" clId="{07CF8AFC-CD7F-4A3D-8F74-554BAF8F1D4F}" dt="2020-08-12T18:10:05.109" v="0"/>
            <ac:cxnSpMkLst>
              <pc:docMk/>
              <pc:sldMasterMk cId="683585478" sldId="2147483906"/>
              <pc:sldLayoutMk cId="104321976" sldId="2147483912"/>
              <ac:cxnSpMk id="13" creationId="{00000000-0000-0000-0000-000000000000}"/>
            </ac:cxnSpMkLst>
          </pc:cxnChg>
          <pc:cxnChg chg="mod">
            <ac:chgData name="Swenson, Jody" userId="f700768a-5749-4e0f-98d7-2b523cc7d418" providerId="ADAL" clId="{07CF8AFC-CD7F-4A3D-8F74-554BAF8F1D4F}" dt="2020-08-12T18:10:05.109" v="0"/>
            <ac:cxnSpMkLst>
              <pc:docMk/>
              <pc:sldMasterMk cId="683585478" sldId="2147483906"/>
              <pc:sldLayoutMk cId="104321976" sldId="2147483912"/>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683585478" sldId="2147483906"/>
            <pc:sldLayoutMk cId="992794680" sldId="2147483913"/>
          </pc:sldLayoutMkLst>
          <pc:spChg chg="mod">
            <ac:chgData name="Swenson, Jody" userId="f700768a-5749-4e0f-98d7-2b523cc7d418" providerId="ADAL" clId="{07CF8AFC-CD7F-4A3D-8F74-554BAF8F1D4F}" dt="2020-08-12T18:10:05.109" v="0"/>
            <ac:spMkLst>
              <pc:docMk/>
              <pc:sldMasterMk cId="683585478" sldId="2147483906"/>
              <pc:sldLayoutMk cId="992794680" sldId="2147483913"/>
              <ac:spMk id="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4"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6"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7"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8"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992794680" sldId="2147483913"/>
              <ac:spMk id="12" creationId="{00000000-0000-0000-0000-000000000000}"/>
            </ac:spMkLst>
          </pc:spChg>
          <pc:cxnChg chg="mod">
            <ac:chgData name="Swenson, Jody" userId="f700768a-5749-4e0f-98d7-2b523cc7d418" providerId="ADAL" clId="{07CF8AFC-CD7F-4A3D-8F74-554BAF8F1D4F}" dt="2020-08-12T18:10:05.109" v="0"/>
            <ac:cxnSpMkLst>
              <pc:docMk/>
              <pc:sldMasterMk cId="683585478" sldId="2147483906"/>
              <pc:sldLayoutMk cId="992794680" sldId="2147483913"/>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683585478" sldId="2147483906"/>
            <pc:sldLayoutMk cId="2099733217" sldId="2147483914"/>
          </pc:sldLayoutMkLst>
          <pc:spChg chg="mod">
            <ac:chgData name="Swenson, Jody" userId="f700768a-5749-4e0f-98d7-2b523cc7d418" providerId="ADAL" clId="{07CF8AFC-CD7F-4A3D-8F74-554BAF8F1D4F}" dt="2020-08-12T18:10:05.109" v="0"/>
            <ac:spMkLst>
              <pc:docMk/>
              <pc:sldMasterMk cId="683585478" sldId="2147483906"/>
              <pc:sldLayoutMk cId="2099733217" sldId="2147483914"/>
              <ac:spMk id="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4"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5"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6"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7"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8"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2099733217" sldId="2147483914"/>
              <ac:spMk id="12" creationId="{00000000-0000-0000-0000-000000000000}"/>
            </ac:spMkLst>
          </pc:spChg>
          <pc:cxnChg chg="mod">
            <ac:chgData name="Swenson, Jody" userId="f700768a-5749-4e0f-98d7-2b523cc7d418" providerId="ADAL" clId="{07CF8AFC-CD7F-4A3D-8F74-554BAF8F1D4F}" dt="2020-08-12T18:10:05.109" v="0"/>
            <ac:cxnSpMkLst>
              <pc:docMk/>
              <pc:sldMasterMk cId="683585478" sldId="2147483906"/>
              <pc:sldLayoutMk cId="2099733217" sldId="2147483914"/>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683585478" sldId="2147483906"/>
            <pc:sldLayoutMk cId="617406968" sldId="2147483915"/>
          </pc:sldLayoutMkLst>
          <pc:spChg chg="mod">
            <ac:chgData name="Swenson, Jody" userId="f700768a-5749-4e0f-98d7-2b523cc7d418" providerId="ADAL" clId="{07CF8AFC-CD7F-4A3D-8F74-554BAF8F1D4F}" dt="2020-08-12T18:10:05.109" v="0"/>
            <ac:spMkLst>
              <pc:docMk/>
              <pc:sldMasterMk cId="683585478" sldId="2147483906"/>
              <pc:sldLayoutMk cId="617406968" sldId="2147483915"/>
              <ac:spMk id="2"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617406968" sldId="2147483915"/>
              <ac:spMk id="3"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617406968" sldId="2147483915"/>
              <ac:spMk id="4" creationId="{00000000-0000-0000-0000-000000000000}"/>
            </ac:spMkLst>
          </pc:spChg>
          <pc:spChg chg="mod">
            <ac:chgData name="Swenson, Jody" userId="f700768a-5749-4e0f-98d7-2b523cc7d418" providerId="ADAL" clId="{07CF8AFC-CD7F-4A3D-8F74-554BAF8F1D4F}" dt="2020-08-12T18:10:05.109" v="0"/>
            <ac:spMkLst>
              <pc:docMk/>
              <pc:sldMasterMk cId="683585478" sldId="2147483906"/>
              <pc:sldLayoutMk cId="617406968" sldId="2147483915"/>
              <ac:spMk id="6"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17928872" sldId="2147483916"/>
        </pc:sldMasterMkLst>
        <pc:spChg chg="mod">
          <ac:chgData name="Swenson, Jody" userId="f700768a-5749-4e0f-98d7-2b523cc7d418" providerId="ADAL" clId="{07CF8AFC-CD7F-4A3D-8F74-554BAF8F1D4F}" dt="2020-08-12T18:10:05.109" v="0"/>
          <ac:spMkLst>
            <pc:docMk/>
            <pc:sldMasterMk cId="117928872" sldId="2147483916"/>
            <ac:spMk id="2"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17928872" sldId="2147483916"/>
            <pc:sldLayoutMk cId="2050629170" sldId="2147483917"/>
          </pc:sldLayoutMkLst>
          <pc:spChg chg="mod">
            <ac:chgData name="Swenson, Jody" userId="f700768a-5749-4e0f-98d7-2b523cc7d418" providerId="ADAL" clId="{07CF8AFC-CD7F-4A3D-8F74-554BAF8F1D4F}" dt="2020-08-12T18:10:05.109" v="0"/>
            <ac:spMkLst>
              <pc:docMk/>
              <pc:sldMasterMk cId="117928872" sldId="2147483916"/>
              <pc:sldLayoutMk cId="2050629170" sldId="2147483917"/>
              <ac:spMk id="2"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2050629170" sldId="2147483917"/>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2106893134" sldId="2147483918"/>
          </pc:sldLayoutMkLst>
          <pc:spChg chg="mod">
            <ac:chgData name="Swenson, Jody" userId="f700768a-5749-4e0f-98d7-2b523cc7d418" providerId="ADAL" clId="{07CF8AFC-CD7F-4A3D-8F74-554BAF8F1D4F}" dt="2020-08-12T18:10:05.109" v="0"/>
            <ac:spMkLst>
              <pc:docMk/>
              <pc:sldMasterMk cId="117928872" sldId="2147483916"/>
              <pc:sldLayoutMk cId="2106893134" sldId="2147483918"/>
              <ac:spMk id="2"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2106893134" sldId="2147483918"/>
              <ac:spMk id="3"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2106893134" sldId="2147483918"/>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695047755" sldId="2147483919"/>
          </pc:sldLayoutMkLst>
          <pc:spChg chg="mod">
            <ac:chgData name="Swenson, Jody" userId="f700768a-5749-4e0f-98d7-2b523cc7d418" providerId="ADAL" clId="{07CF8AFC-CD7F-4A3D-8F74-554BAF8F1D4F}" dt="2020-08-12T18:10:05.109" v="0"/>
            <ac:spMkLst>
              <pc:docMk/>
              <pc:sldMasterMk cId="117928872" sldId="2147483916"/>
              <pc:sldLayoutMk cId="695047755" sldId="2147483919"/>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1504062252" sldId="2147483920"/>
          </pc:sldLayoutMkLst>
          <pc:spChg chg="mod">
            <ac:chgData name="Swenson, Jody" userId="f700768a-5749-4e0f-98d7-2b523cc7d418" providerId="ADAL" clId="{07CF8AFC-CD7F-4A3D-8F74-554BAF8F1D4F}" dt="2020-08-12T18:10:05.109" v="0"/>
            <ac:spMkLst>
              <pc:docMk/>
              <pc:sldMasterMk cId="117928872" sldId="2147483916"/>
              <pc:sldLayoutMk cId="1504062252" sldId="2147483920"/>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744260527" sldId="2147483921"/>
          </pc:sldLayoutMkLst>
          <pc:spChg chg="mod">
            <ac:chgData name="Swenson, Jody" userId="f700768a-5749-4e0f-98d7-2b523cc7d418" providerId="ADAL" clId="{07CF8AFC-CD7F-4A3D-8F74-554BAF8F1D4F}" dt="2020-08-12T18:10:05.109" v="0"/>
            <ac:spMkLst>
              <pc:docMk/>
              <pc:sldMasterMk cId="117928872" sldId="2147483916"/>
              <pc:sldLayoutMk cId="744260527" sldId="2147483921"/>
              <ac:spMk id="3"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744260527" sldId="2147483921"/>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1841917161" sldId="2147483922"/>
          </pc:sldLayoutMkLst>
          <pc:spChg chg="mod">
            <ac:chgData name="Swenson, Jody" userId="f700768a-5749-4e0f-98d7-2b523cc7d418" providerId="ADAL" clId="{07CF8AFC-CD7F-4A3D-8F74-554BAF8F1D4F}" dt="2020-08-12T18:10:05.109" v="0"/>
            <ac:spMkLst>
              <pc:docMk/>
              <pc:sldMasterMk cId="117928872" sldId="2147483916"/>
              <pc:sldLayoutMk cId="1841917161" sldId="2147483922"/>
              <ac:spMk id="3"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1841917161" sldId="2147483922"/>
              <ac:spMk id="4"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1841917161" sldId="2147483922"/>
              <ac:spMk id="5"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1841917161" sldId="214748392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1899911382" sldId="2147483926"/>
          </pc:sldLayoutMkLst>
          <pc:spChg chg="mod">
            <ac:chgData name="Swenson, Jody" userId="f700768a-5749-4e0f-98d7-2b523cc7d418" providerId="ADAL" clId="{07CF8AFC-CD7F-4A3D-8F74-554BAF8F1D4F}" dt="2020-08-12T18:10:05.109" v="0"/>
            <ac:spMkLst>
              <pc:docMk/>
              <pc:sldMasterMk cId="117928872" sldId="2147483916"/>
              <pc:sldLayoutMk cId="1899911382" sldId="214748392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876250031" sldId="2147483927"/>
          </pc:sldLayoutMkLst>
          <pc:spChg chg="mod">
            <ac:chgData name="Swenson, Jody" userId="f700768a-5749-4e0f-98d7-2b523cc7d418" providerId="ADAL" clId="{07CF8AFC-CD7F-4A3D-8F74-554BAF8F1D4F}" dt="2020-08-12T18:10:05.109" v="0"/>
            <ac:spMkLst>
              <pc:docMk/>
              <pc:sldMasterMk cId="117928872" sldId="2147483916"/>
              <pc:sldLayoutMk cId="876250031" sldId="2147483927"/>
              <ac:spMk id="4"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876250031" sldId="2147483927"/>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7928872" sldId="2147483916"/>
            <pc:sldLayoutMk cId="2014599189" sldId="2147483929"/>
          </pc:sldLayoutMkLst>
          <pc:spChg chg="mod">
            <ac:chgData name="Swenson, Jody" userId="f700768a-5749-4e0f-98d7-2b523cc7d418" providerId="ADAL" clId="{07CF8AFC-CD7F-4A3D-8F74-554BAF8F1D4F}" dt="2020-08-12T18:10:05.109" v="0"/>
            <ac:spMkLst>
              <pc:docMk/>
              <pc:sldMasterMk cId="117928872" sldId="2147483916"/>
              <pc:sldLayoutMk cId="2014599189" sldId="2147483929"/>
              <ac:spMk id="5" creationId="{00000000-0000-0000-0000-000000000000}"/>
            </ac:spMkLst>
          </pc:spChg>
          <pc:spChg chg="mod">
            <ac:chgData name="Swenson, Jody" userId="f700768a-5749-4e0f-98d7-2b523cc7d418" providerId="ADAL" clId="{07CF8AFC-CD7F-4A3D-8F74-554BAF8F1D4F}" dt="2020-08-12T18:10:05.109" v="0"/>
            <ac:spMkLst>
              <pc:docMk/>
              <pc:sldMasterMk cId="117928872" sldId="2147483916"/>
              <pc:sldLayoutMk cId="2014599189" sldId="2147483929"/>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783994524" sldId="2147483942"/>
        </pc:sldMasterMkLst>
        <pc:spChg chg="mod">
          <ac:chgData name="Swenson, Jody" userId="f700768a-5749-4e0f-98d7-2b523cc7d418" providerId="ADAL" clId="{07CF8AFC-CD7F-4A3D-8F74-554BAF8F1D4F}" dt="2020-08-12T18:10:05.109" v="0"/>
          <ac:spMkLst>
            <pc:docMk/>
            <pc:sldMasterMk cId="783994524" sldId="2147483942"/>
            <ac:spMk id="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ac:spMk id="3"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ac:spMk id="8"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ac:spMk id="9" creationId="{00000000-0000-0000-0000-000000000000}"/>
          </ac:spMkLst>
        </pc:spChg>
        <pc:picChg chg="mod">
          <ac:chgData name="Swenson, Jody" userId="f700768a-5749-4e0f-98d7-2b523cc7d418" providerId="ADAL" clId="{07CF8AFC-CD7F-4A3D-8F74-554BAF8F1D4F}" dt="2020-08-12T18:10:05.109" v="0"/>
          <ac:picMkLst>
            <pc:docMk/>
            <pc:sldMasterMk cId="783994524" sldId="2147483942"/>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783994524" sldId="2147483942"/>
            <pc:sldLayoutMk cId="1783790523" sldId="2147483943"/>
          </pc:sldLayoutMkLst>
          <pc:spChg chg="mod">
            <ac:chgData name="Swenson, Jody" userId="f700768a-5749-4e0f-98d7-2b523cc7d418" providerId="ADAL" clId="{07CF8AFC-CD7F-4A3D-8F74-554BAF8F1D4F}" dt="2020-08-12T18:10:05.109" v="0"/>
            <ac:spMkLst>
              <pc:docMk/>
              <pc:sldMasterMk cId="783994524" sldId="2147483942"/>
              <pc:sldLayoutMk cId="1783790523" sldId="2147483943"/>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783790523" sldId="214748394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783994524" sldId="2147483942"/>
            <pc:sldLayoutMk cId="1295607941" sldId="2147483944"/>
          </pc:sldLayoutMkLst>
          <pc:spChg chg="mod">
            <ac:chgData name="Swenson, Jody" userId="f700768a-5749-4e0f-98d7-2b523cc7d418" providerId="ADAL" clId="{07CF8AFC-CD7F-4A3D-8F74-554BAF8F1D4F}" dt="2020-08-12T18:10:05.109" v="0"/>
            <ac:spMkLst>
              <pc:docMk/>
              <pc:sldMasterMk cId="783994524" sldId="2147483942"/>
              <pc:sldLayoutMk cId="1295607941" sldId="2147483944"/>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95607941" sldId="214748394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783994524" sldId="2147483942"/>
            <pc:sldLayoutMk cId="1945967454" sldId="2147483945"/>
          </pc:sldLayoutMkLst>
          <pc:spChg chg="mod">
            <ac:chgData name="Swenson, Jody" userId="f700768a-5749-4e0f-98d7-2b523cc7d418" providerId="ADAL" clId="{07CF8AFC-CD7F-4A3D-8F74-554BAF8F1D4F}" dt="2020-08-12T18:10:05.109" v="0"/>
            <ac:spMkLst>
              <pc:docMk/>
              <pc:sldMasterMk cId="783994524" sldId="2147483942"/>
              <pc:sldLayoutMk cId="1945967454" sldId="2147483945"/>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945967454" sldId="214748394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783994524" sldId="2147483942"/>
            <pc:sldLayoutMk cId="1846539215" sldId="2147483946"/>
          </pc:sldLayoutMkLst>
          <pc:spChg chg="mod">
            <ac:chgData name="Swenson, Jody" userId="f700768a-5749-4e0f-98d7-2b523cc7d418" providerId="ADAL" clId="{07CF8AFC-CD7F-4A3D-8F74-554BAF8F1D4F}" dt="2020-08-12T18:10:05.109" v="0"/>
            <ac:spMkLst>
              <pc:docMk/>
              <pc:sldMasterMk cId="783994524" sldId="2147483942"/>
              <pc:sldLayoutMk cId="1846539215" sldId="2147483946"/>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846539215" sldId="2147483946"/>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783994524" sldId="2147483942"/>
            <pc:sldLayoutMk cId="1498403708" sldId="2147483947"/>
          </pc:sldLayoutMkLst>
          <pc:spChg chg="mod">
            <ac:chgData name="Swenson, Jody" userId="f700768a-5749-4e0f-98d7-2b523cc7d418" providerId="ADAL" clId="{07CF8AFC-CD7F-4A3D-8F74-554BAF8F1D4F}" dt="2020-08-12T18:10:05.109" v="0"/>
            <ac:spMkLst>
              <pc:docMk/>
              <pc:sldMasterMk cId="783994524" sldId="2147483942"/>
              <pc:sldLayoutMk cId="1498403708" sldId="2147483947"/>
              <ac:spMk id="3"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498403708" sldId="2147483947"/>
              <ac:spMk id="6"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498403708" sldId="2147483947"/>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783994524" sldId="2147483942"/>
            <pc:sldLayoutMk cId="130391987" sldId="2147483948"/>
          </pc:sldLayoutMkLst>
          <pc:spChg chg="mod">
            <ac:chgData name="Swenson, Jody" userId="f700768a-5749-4e0f-98d7-2b523cc7d418" providerId="ADAL" clId="{07CF8AFC-CD7F-4A3D-8F74-554BAF8F1D4F}" dt="2020-08-12T18:10:05.109" v="0"/>
            <ac:spMkLst>
              <pc:docMk/>
              <pc:sldMasterMk cId="783994524" sldId="2147483942"/>
              <pc:sldLayoutMk cId="130391987" sldId="2147483948"/>
              <ac:spMk id="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4"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7"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9"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11"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1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16"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17"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30391987" sldId="2147483948"/>
              <ac:spMk id="18" creationId="{00000000-0000-0000-0000-000000000000}"/>
            </ac:spMkLst>
          </pc:spChg>
          <pc:cxnChg chg="mod">
            <ac:chgData name="Swenson, Jody" userId="f700768a-5749-4e0f-98d7-2b523cc7d418" providerId="ADAL" clId="{07CF8AFC-CD7F-4A3D-8F74-554BAF8F1D4F}" dt="2020-08-12T18:10:05.109" v="0"/>
            <ac:cxnSpMkLst>
              <pc:docMk/>
              <pc:sldMasterMk cId="783994524" sldId="2147483942"/>
              <pc:sldLayoutMk cId="130391987" sldId="2147483948"/>
              <ac:cxnSpMk id="13" creationId="{00000000-0000-0000-0000-000000000000}"/>
            </ac:cxnSpMkLst>
          </pc:cxnChg>
          <pc:cxnChg chg="mod">
            <ac:chgData name="Swenson, Jody" userId="f700768a-5749-4e0f-98d7-2b523cc7d418" providerId="ADAL" clId="{07CF8AFC-CD7F-4A3D-8F74-554BAF8F1D4F}" dt="2020-08-12T18:10:05.109" v="0"/>
            <ac:cxnSpMkLst>
              <pc:docMk/>
              <pc:sldMasterMk cId="783994524" sldId="2147483942"/>
              <pc:sldLayoutMk cId="130391987" sldId="2147483948"/>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783994524" sldId="2147483942"/>
            <pc:sldLayoutMk cId="1064805569" sldId="2147483949"/>
          </pc:sldLayoutMkLst>
          <pc:spChg chg="mod">
            <ac:chgData name="Swenson, Jody" userId="f700768a-5749-4e0f-98d7-2b523cc7d418" providerId="ADAL" clId="{07CF8AFC-CD7F-4A3D-8F74-554BAF8F1D4F}" dt="2020-08-12T18:10:05.109" v="0"/>
            <ac:spMkLst>
              <pc:docMk/>
              <pc:sldMasterMk cId="783994524" sldId="2147483942"/>
              <pc:sldLayoutMk cId="1064805569" sldId="2147483949"/>
              <ac:spMk id="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4"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6"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7"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8"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064805569" sldId="2147483949"/>
              <ac:spMk id="12" creationId="{00000000-0000-0000-0000-000000000000}"/>
            </ac:spMkLst>
          </pc:spChg>
          <pc:cxnChg chg="mod">
            <ac:chgData name="Swenson, Jody" userId="f700768a-5749-4e0f-98d7-2b523cc7d418" providerId="ADAL" clId="{07CF8AFC-CD7F-4A3D-8F74-554BAF8F1D4F}" dt="2020-08-12T18:10:05.109" v="0"/>
            <ac:cxnSpMkLst>
              <pc:docMk/>
              <pc:sldMasterMk cId="783994524" sldId="2147483942"/>
              <pc:sldLayoutMk cId="1064805569" sldId="2147483949"/>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783994524" sldId="2147483942"/>
            <pc:sldLayoutMk cId="1205967732" sldId="2147483950"/>
          </pc:sldLayoutMkLst>
          <pc:spChg chg="mod">
            <ac:chgData name="Swenson, Jody" userId="f700768a-5749-4e0f-98d7-2b523cc7d418" providerId="ADAL" clId="{07CF8AFC-CD7F-4A3D-8F74-554BAF8F1D4F}" dt="2020-08-12T18:10:05.109" v="0"/>
            <ac:spMkLst>
              <pc:docMk/>
              <pc:sldMasterMk cId="783994524" sldId="2147483942"/>
              <pc:sldLayoutMk cId="1205967732" sldId="2147483950"/>
              <ac:spMk id="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4"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5"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6"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7"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8"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1205967732" sldId="2147483950"/>
              <ac:spMk id="12" creationId="{00000000-0000-0000-0000-000000000000}"/>
            </ac:spMkLst>
          </pc:spChg>
          <pc:cxnChg chg="mod">
            <ac:chgData name="Swenson, Jody" userId="f700768a-5749-4e0f-98d7-2b523cc7d418" providerId="ADAL" clId="{07CF8AFC-CD7F-4A3D-8F74-554BAF8F1D4F}" dt="2020-08-12T18:10:05.109" v="0"/>
            <ac:cxnSpMkLst>
              <pc:docMk/>
              <pc:sldMasterMk cId="783994524" sldId="2147483942"/>
              <pc:sldLayoutMk cId="1205967732" sldId="2147483950"/>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783994524" sldId="2147483942"/>
            <pc:sldLayoutMk cId="749011338" sldId="2147483951"/>
          </pc:sldLayoutMkLst>
          <pc:spChg chg="mod">
            <ac:chgData name="Swenson, Jody" userId="f700768a-5749-4e0f-98d7-2b523cc7d418" providerId="ADAL" clId="{07CF8AFC-CD7F-4A3D-8F74-554BAF8F1D4F}" dt="2020-08-12T18:10:05.109" v="0"/>
            <ac:spMkLst>
              <pc:docMk/>
              <pc:sldMasterMk cId="783994524" sldId="2147483942"/>
              <pc:sldLayoutMk cId="749011338" sldId="2147483951"/>
              <ac:spMk id="2"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749011338" sldId="2147483951"/>
              <ac:spMk id="3"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749011338" sldId="2147483951"/>
              <ac:spMk id="4" creationId="{00000000-0000-0000-0000-000000000000}"/>
            </ac:spMkLst>
          </pc:spChg>
          <pc:spChg chg="mod">
            <ac:chgData name="Swenson, Jody" userId="f700768a-5749-4e0f-98d7-2b523cc7d418" providerId="ADAL" clId="{07CF8AFC-CD7F-4A3D-8F74-554BAF8F1D4F}" dt="2020-08-12T18:10:05.109" v="0"/>
            <ac:spMkLst>
              <pc:docMk/>
              <pc:sldMasterMk cId="783994524" sldId="2147483942"/>
              <pc:sldLayoutMk cId="749011338" sldId="2147483951"/>
              <ac:spMk id="6"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588371889" sldId="2147483952"/>
        </pc:sldMasterMkLst>
        <pc:spChg chg="mod">
          <ac:chgData name="Swenson, Jody" userId="f700768a-5749-4e0f-98d7-2b523cc7d418" providerId="ADAL" clId="{07CF8AFC-CD7F-4A3D-8F74-554BAF8F1D4F}" dt="2020-08-12T18:10:05.109" v="0"/>
          <ac:spMkLst>
            <pc:docMk/>
            <pc:sldMasterMk cId="588371889" sldId="2147483952"/>
            <ac:spMk id="2"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588371889" sldId="2147483952"/>
            <pc:sldLayoutMk cId="1751627635" sldId="2147483953"/>
          </pc:sldLayoutMkLst>
          <pc:spChg chg="mod">
            <ac:chgData name="Swenson, Jody" userId="f700768a-5749-4e0f-98d7-2b523cc7d418" providerId="ADAL" clId="{07CF8AFC-CD7F-4A3D-8F74-554BAF8F1D4F}" dt="2020-08-12T18:10:05.109" v="0"/>
            <ac:spMkLst>
              <pc:docMk/>
              <pc:sldMasterMk cId="588371889" sldId="2147483952"/>
              <pc:sldLayoutMk cId="1751627635" sldId="2147483953"/>
              <ac:spMk id="2"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751627635" sldId="2147483953"/>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899828369" sldId="2147483954"/>
          </pc:sldLayoutMkLst>
          <pc:spChg chg="mod">
            <ac:chgData name="Swenson, Jody" userId="f700768a-5749-4e0f-98d7-2b523cc7d418" providerId="ADAL" clId="{07CF8AFC-CD7F-4A3D-8F74-554BAF8F1D4F}" dt="2020-08-12T18:10:05.109" v="0"/>
            <ac:spMkLst>
              <pc:docMk/>
              <pc:sldMasterMk cId="588371889" sldId="2147483952"/>
              <pc:sldLayoutMk cId="1899828369" sldId="2147483954"/>
              <ac:spMk id="2"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899828369" sldId="2147483954"/>
              <ac:spMk id="3"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899828369" sldId="2147483954"/>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628534187" sldId="2147483955"/>
          </pc:sldLayoutMkLst>
          <pc:spChg chg="mod">
            <ac:chgData name="Swenson, Jody" userId="f700768a-5749-4e0f-98d7-2b523cc7d418" providerId="ADAL" clId="{07CF8AFC-CD7F-4A3D-8F74-554BAF8F1D4F}" dt="2020-08-12T18:10:05.109" v="0"/>
            <ac:spMkLst>
              <pc:docMk/>
              <pc:sldMasterMk cId="588371889" sldId="2147483952"/>
              <pc:sldLayoutMk cId="1628534187" sldId="2147483955"/>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094999894" sldId="2147483956"/>
          </pc:sldLayoutMkLst>
          <pc:spChg chg="mod">
            <ac:chgData name="Swenson, Jody" userId="f700768a-5749-4e0f-98d7-2b523cc7d418" providerId="ADAL" clId="{07CF8AFC-CD7F-4A3D-8F74-554BAF8F1D4F}" dt="2020-08-12T18:10:05.109" v="0"/>
            <ac:spMkLst>
              <pc:docMk/>
              <pc:sldMasterMk cId="588371889" sldId="2147483952"/>
              <pc:sldLayoutMk cId="1094999894" sldId="2147483956"/>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875847315" sldId="2147483957"/>
          </pc:sldLayoutMkLst>
          <pc:spChg chg="mod">
            <ac:chgData name="Swenson, Jody" userId="f700768a-5749-4e0f-98d7-2b523cc7d418" providerId="ADAL" clId="{07CF8AFC-CD7F-4A3D-8F74-554BAF8F1D4F}" dt="2020-08-12T18:10:05.109" v="0"/>
            <ac:spMkLst>
              <pc:docMk/>
              <pc:sldMasterMk cId="588371889" sldId="2147483952"/>
              <pc:sldLayoutMk cId="1875847315" sldId="2147483957"/>
              <ac:spMk id="3"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875847315" sldId="2147483957"/>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58401598" sldId="2147483958"/>
          </pc:sldLayoutMkLst>
          <pc:spChg chg="mod">
            <ac:chgData name="Swenson, Jody" userId="f700768a-5749-4e0f-98d7-2b523cc7d418" providerId="ADAL" clId="{07CF8AFC-CD7F-4A3D-8F74-554BAF8F1D4F}" dt="2020-08-12T18:10:05.109" v="0"/>
            <ac:spMkLst>
              <pc:docMk/>
              <pc:sldMasterMk cId="588371889" sldId="2147483952"/>
              <pc:sldLayoutMk cId="158401598" sldId="2147483958"/>
              <ac:spMk id="3"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58401598" sldId="2147483958"/>
              <ac:spMk id="4"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58401598" sldId="2147483958"/>
              <ac:spMk id="5"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58401598" sldId="2147483958"/>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760045773" sldId="2147483962"/>
          </pc:sldLayoutMkLst>
          <pc:spChg chg="mod">
            <ac:chgData name="Swenson, Jody" userId="f700768a-5749-4e0f-98d7-2b523cc7d418" providerId="ADAL" clId="{07CF8AFC-CD7F-4A3D-8F74-554BAF8F1D4F}" dt="2020-08-12T18:10:05.109" v="0"/>
            <ac:spMkLst>
              <pc:docMk/>
              <pc:sldMasterMk cId="588371889" sldId="2147483952"/>
              <pc:sldLayoutMk cId="1760045773" sldId="214748396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1649553033" sldId="2147483963"/>
          </pc:sldLayoutMkLst>
          <pc:spChg chg="mod">
            <ac:chgData name="Swenson, Jody" userId="f700768a-5749-4e0f-98d7-2b523cc7d418" providerId="ADAL" clId="{07CF8AFC-CD7F-4A3D-8F74-554BAF8F1D4F}" dt="2020-08-12T18:10:05.109" v="0"/>
            <ac:spMkLst>
              <pc:docMk/>
              <pc:sldMasterMk cId="588371889" sldId="2147483952"/>
              <pc:sldLayoutMk cId="1649553033" sldId="2147483963"/>
              <ac:spMk id="4"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1649553033" sldId="214748396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828222838" sldId="2147483965"/>
          </pc:sldLayoutMkLst>
          <pc:spChg chg="mod">
            <ac:chgData name="Swenson, Jody" userId="f700768a-5749-4e0f-98d7-2b523cc7d418" providerId="ADAL" clId="{07CF8AFC-CD7F-4A3D-8F74-554BAF8F1D4F}" dt="2020-08-12T18:10:05.109" v="0"/>
            <ac:spMkLst>
              <pc:docMk/>
              <pc:sldMasterMk cId="588371889" sldId="2147483952"/>
              <pc:sldLayoutMk cId="828222838" sldId="2147483965"/>
              <ac:spMk id="5"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828222838" sldId="214748396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88371889" sldId="2147483952"/>
            <pc:sldLayoutMk cId="508600677" sldId="2147483978"/>
          </pc:sldLayoutMkLst>
          <pc:spChg chg="mod">
            <ac:chgData name="Swenson, Jody" userId="f700768a-5749-4e0f-98d7-2b523cc7d418" providerId="ADAL" clId="{07CF8AFC-CD7F-4A3D-8F74-554BAF8F1D4F}" dt="2020-08-12T18:10:05.109" v="0"/>
            <ac:spMkLst>
              <pc:docMk/>
              <pc:sldMasterMk cId="588371889" sldId="2147483952"/>
              <pc:sldLayoutMk cId="508600677" sldId="2147483978"/>
              <ac:spMk id="5" creationId="{00000000-0000-0000-0000-000000000000}"/>
            </ac:spMkLst>
          </pc:spChg>
          <pc:spChg chg="mod">
            <ac:chgData name="Swenson, Jody" userId="f700768a-5749-4e0f-98d7-2b523cc7d418" providerId="ADAL" clId="{07CF8AFC-CD7F-4A3D-8F74-554BAF8F1D4F}" dt="2020-08-12T18:10:05.109" v="0"/>
            <ac:spMkLst>
              <pc:docMk/>
              <pc:sldMasterMk cId="588371889" sldId="2147483952"/>
              <pc:sldLayoutMk cId="508600677" sldId="2147483978"/>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266454032" sldId="2147484002"/>
        </pc:sldMasterMkLst>
        <pc:spChg chg="mod">
          <ac:chgData name="Swenson, Jody" userId="f700768a-5749-4e0f-98d7-2b523cc7d418" providerId="ADAL" clId="{07CF8AFC-CD7F-4A3D-8F74-554BAF8F1D4F}" dt="2020-08-12T18:10:05.109" v="0"/>
          <ac:spMkLst>
            <pc:docMk/>
            <pc:sldMasterMk cId="266454032" sldId="2147484002"/>
            <ac:spMk id="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ac:spMk id="3"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ac:spMk id="8"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ac:spMk id="9" creationId="{00000000-0000-0000-0000-000000000000}"/>
          </ac:spMkLst>
        </pc:spChg>
        <pc:picChg chg="mod">
          <ac:chgData name="Swenson, Jody" userId="f700768a-5749-4e0f-98d7-2b523cc7d418" providerId="ADAL" clId="{07CF8AFC-CD7F-4A3D-8F74-554BAF8F1D4F}" dt="2020-08-12T18:10:05.109" v="0"/>
          <ac:picMkLst>
            <pc:docMk/>
            <pc:sldMasterMk cId="266454032" sldId="2147484002"/>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266454032" sldId="2147484002"/>
            <pc:sldLayoutMk cId="789511829" sldId="2147484003"/>
          </pc:sldLayoutMkLst>
          <pc:spChg chg="mod">
            <ac:chgData name="Swenson, Jody" userId="f700768a-5749-4e0f-98d7-2b523cc7d418" providerId="ADAL" clId="{07CF8AFC-CD7F-4A3D-8F74-554BAF8F1D4F}" dt="2020-08-12T18:10:05.109" v="0"/>
            <ac:spMkLst>
              <pc:docMk/>
              <pc:sldMasterMk cId="266454032" sldId="2147484002"/>
              <pc:sldLayoutMk cId="789511829" sldId="2147484003"/>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789511829" sldId="214748400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66454032" sldId="2147484002"/>
            <pc:sldLayoutMk cId="23855190" sldId="2147484004"/>
          </pc:sldLayoutMkLst>
          <pc:spChg chg="mod">
            <ac:chgData name="Swenson, Jody" userId="f700768a-5749-4e0f-98d7-2b523cc7d418" providerId="ADAL" clId="{07CF8AFC-CD7F-4A3D-8F74-554BAF8F1D4F}" dt="2020-08-12T18:10:05.109" v="0"/>
            <ac:spMkLst>
              <pc:docMk/>
              <pc:sldMasterMk cId="266454032" sldId="2147484002"/>
              <pc:sldLayoutMk cId="23855190" sldId="2147484004"/>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3855190" sldId="214748400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66454032" sldId="2147484002"/>
            <pc:sldLayoutMk cId="1502219988" sldId="2147484005"/>
          </pc:sldLayoutMkLst>
          <pc:spChg chg="mod">
            <ac:chgData name="Swenson, Jody" userId="f700768a-5749-4e0f-98d7-2b523cc7d418" providerId="ADAL" clId="{07CF8AFC-CD7F-4A3D-8F74-554BAF8F1D4F}" dt="2020-08-12T18:10:05.109" v="0"/>
            <ac:spMkLst>
              <pc:docMk/>
              <pc:sldMasterMk cId="266454032" sldId="2147484002"/>
              <pc:sldLayoutMk cId="1502219988" sldId="2147484005"/>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502219988" sldId="214748400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66454032" sldId="2147484002"/>
            <pc:sldLayoutMk cId="1993584184" sldId="2147484006"/>
          </pc:sldLayoutMkLst>
          <pc:spChg chg="mod">
            <ac:chgData name="Swenson, Jody" userId="f700768a-5749-4e0f-98d7-2b523cc7d418" providerId="ADAL" clId="{07CF8AFC-CD7F-4A3D-8F74-554BAF8F1D4F}" dt="2020-08-12T18:10:05.109" v="0"/>
            <ac:spMkLst>
              <pc:docMk/>
              <pc:sldMasterMk cId="266454032" sldId="2147484002"/>
              <pc:sldLayoutMk cId="1993584184" sldId="2147484006"/>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993584184" sldId="2147484006"/>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66454032" sldId="2147484002"/>
            <pc:sldLayoutMk cId="1129519994" sldId="2147484007"/>
          </pc:sldLayoutMkLst>
          <pc:spChg chg="mod">
            <ac:chgData name="Swenson, Jody" userId="f700768a-5749-4e0f-98d7-2b523cc7d418" providerId="ADAL" clId="{07CF8AFC-CD7F-4A3D-8F74-554BAF8F1D4F}" dt="2020-08-12T18:10:05.109" v="0"/>
            <ac:spMkLst>
              <pc:docMk/>
              <pc:sldMasterMk cId="266454032" sldId="2147484002"/>
              <pc:sldLayoutMk cId="1129519994" sldId="2147484007"/>
              <ac:spMk id="3"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129519994" sldId="2147484007"/>
              <ac:spMk id="6"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129519994" sldId="2147484007"/>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66454032" sldId="2147484002"/>
            <pc:sldLayoutMk cId="87099678" sldId="2147484008"/>
          </pc:sldLayoutMkLst>
          <pc:spChg chg="mod">
            <ac:chgData name="Swenson, Jody" userId="f700768a-5749-4e0f-98d7-2b523cc7d418" providerId="ADAL" clId="{07CF8AFC-CD7F-4A3D-8F74-554BAF8F1D4F}" dt="2020-08-12T18:10:05.109" v="0"/>
            <ac:spMkLst>
              <pc:docMk/>
              <pc:sldMasterMk cId="266454032" sldId="2147484002"/>
              <pc:sldLayoutMk cId="87099678" sldId="2147484008"/>
              <ac:spMk id="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4"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7"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9"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11"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1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16"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17"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87099678" sldId="2147484008"/>
              <ac:spMk id="18" creationId="{00000000-0000-0000-0000-000000000000}"/>
            </ac:spMkLst>
          </pc:spChg>
          <pc:cxnChg chg="mod">
            <ac:chgData name="Swenson, Jody" userId="f700768a-5749-4e0f-98d7-2b523cc7d418" providerId="ADAL" clId="{07CF8AFC-CD7F-4A3D-8F74-554BAF8F1D4F}" dt="2020-08-12T18:10:05.109" v="0"/>
            <ac:cxnSpMkLst>
              <pc:docMk/>
              <pc:sldMasterMk cId="266454032" sldId="2147484002"/>
              <pc:sldLayoutMk cId="87099678" sldId="2147484008"/>
              <ac:cxnSpMk id="13" creationId="{00000000-0000-0000-0000-000000000000}"/>
            </ac:cxnSpMkLst>
          </pc:cxnChg>
          <pc:cxnChg chg="mod">
            <ac:chgData name="Swenson, Jody" userId="f700768a-5749-4e0f-98d7-2b523cc7d418" providerId="ADAL" clId="{07CF8AFC-CD7F-4A3D-8F74-554BAF8F1D4F}" dt="2020-08-12T18:10:05.109" v="0"/>
            <ac:cxnSpMkLst>
              <pc:docMk/>
              <pc:sldMasterMk cId="266454032" sldId="2147484002"/>
              <pc:sldLayoutMk cId="87099678" sldId="2147484008"/>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66454032" sldId="2147484002"/>
            <pc:sldLayoutMk cId="1447924539" sldId="2147484009"/>
          </pc:sldLayoutMkLst>
          <pc:spChg chg="mod">
            <ac:chgData name="Swenson, Jody" userId="f700768a-5749-4e0f-98d7-2b523cc7d418" providerId="ADAL" clId="{07CF8AFC-CD7F-4A3D-8F74-554BAF8F1D4F}" dt="2020-08-12T18:10:05.109" v="0"/>
            <ac:spMkLst>
              <pc:docMk/>
              <pc:sldMasterMk cId="266454032" sldId="2147484002"/>
              <pc:sldLayoutMk cId="1447924539" sldId="2147484009"/>
              <ac:spMk id="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4"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6"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7"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8"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1447924539" sldId="2147484009"/>
              <ac:spMk id="12" creationId="{00000000-0000-0000-0000-000000000000}"/>
            </ac:spMkLst>
          </pc:spChg>
          <pc:cxnChg chg="mod">
            <ac:chgData name="Swenson, Jody" userId="f700768a-5749-4e0f-98d7-2b523cc7d418" providerId="ADAL" clId="{07CF8AFC-CD7F-4A3D-8F74-554BAF8F1D4F}" dt="2020-08-12T18:10:05.109" v="0"/>
            <ac:cxnSpMkLst>
              <pc:docMk/>
              <pc:sldMasterMk cId="266454032" sldId="2147484002"/>
              <pc:sldLayoutMk cId="1447924539" sldId="2147484009"/>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66454032" sldId="2147484002"/>
            <pc:sldLayoutMk cId="2130522816" sldId="2147484010"/>
          </pc:sldLayoutMkLst>
          <pc:spChg chg="mod">
            <ac:chgData name="Swenson, Jody" userId="f700768a-5749-4e0f-98d7-2b523cc7d418" providerId="ADAL" clId="{07CF8AFC-CD7F-4A3D-8F74-554BAF8F1D4F}" dt="2020-08-12T18:10:05.109" v="0"/>
            <ac:spMkLst>
              <pc:docMk/>
              <pc:sldMasterMk cId="266454032" sldId="2147484002"/>
              <pc:sldLayoutMk cId="2130522816" sldId="2147484010"/>
              <ac:spMk id="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4"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5"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6"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7"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8"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2130522816" sldId="2147484010"/>
              <ac:spMk id="12" creationId="{00000000-0000-0000-0000-000000000000}"/>
            </ac:spMkLst>
          </pc:spChg>
          <pc:cxnChg chg="mod">
            <ac:chgData name="Swenson, Jody" userId="f700768a-5749-4e0f-98d7-2b523cc7d418" providerId="ADAL" clId="{07CF8AFC-CD7F-4A3D-8F74-554BAF8F1D4F}" dt="2020-08-12T18:10:05.109" v="0"/>
            <ac:cxnSpMkLst>
              <pc:docMk/>
              <pc:sldMasterMk cId="266454032" sldId="2147484002"/>
              <pc:sldLayoutMk cId="2130522816" sldId="2147484010"/>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66454032" sldId="2147484002"/>
            <pc:sldLayoutMk cId="554638434" sldId="2147484011"/>
          </pc:sldLayoutMkLst>
          <pc:spChg chg="mod">
            <ac:chgData name="Swenson, Jody" userId="f700768a-5749-4e0f-98d7-2b523cc7d418" providerId="ADAL" clId="{07CF8AFC-CD7F-4A3D-8F74-554BAF8F1D4F}" dt="2020-08-12T18:10:05.109" v="0"/>
            <ac:spMkLst>
              <pc:docMk/>
              <pc:sldMasterMk cId="266454032" sldId="2147484002"/>
              <pc:sldLayoutMk cId="554638434" sldId="2147484011"/>
              <ac:spMk id="2"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554638434" sldId="2147484011"/>
              <ac:spMk id="3"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554638434" sldId="2147484011"/>
              <ac:spMk id="4" creationId="{00000000-0000-0000-0000-000000000000}"/>
            </ac:spMkLst>
          </pc:spChg>
          <pc:spChg chg="mod">
            <ac:chgData name="Swenson, Jody" userId="f700768a-5749-4e0f-98d7-2b523cc7d418" providerId="ADAL" clId="{07CF8AFC-CD7F-4A3D-8F74-554BAF8F1D4F}" dt="2020-08-12T18:10:05.109" v="0"/>
            <ac:spMkLst>
              <pc:docMk/>
              <pc:sldMasterMk cId="266454032" sldId="2147484002"/>
              <pc:sldLayoutMk cId="554638434" sldId="2147484011"/>
              <ac:spMk id="6"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729132258" sldId="2147484012"/>
        </pc:sldMasterMkLst>
        <pc:spChg chg="mod">
          <ac:chgData name="Swenson, Jody" userId="f700768a-5749-4e0f-98d7-2b523cc7d418" providerId="ADAL" clId="{07CF8AFC-CD7F-4A3D-8F74-554BAF8F1D4F}" dt="2020-08-12T18:10:05.109" v="0"/>
          <ac:spMkLst>
            <pc:docMk/>
            <pc:sldMasterMk cId="1729132258" sldId="2147484012"/>
            <ac:spMk id="2"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729132258" sldId="2147484012"/>
            <pc:sldLayoutMk cId="1777149002" sldId="2147484013"/>
          </pc:sldLayoutMkLst>
          <pc:spChg chg="mod">
            <ac:chgData name="Swenson, Jody" userId="f700768a-5749-4e0f-98d7-2b523cc7d418" providerId="ADAL" clId="{07CF8AFC-CD7F-4A3D-8F74-554BAF8F1D4F}" dt="2020-08-12T18:10:05.109" v="0"/>
            <ac:spMkLst>
              <pc:docMk/>
              <pc:sldMasterMk cId="1729132258" sldId="2147484012"/>
              <pc:sldLayoutMk cId="1777149002" sldId="2147484013"/>
              <ac:spMk id="2"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1777149002" sldId="2147484013"/>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1340714138" sldId="2147484014"/>
          </pc:sldLayoutMkLst>
          <pc:spChg chg="mod">
            <ac:chgData name="Swenson, Jody" userId="f700768a-5749-4e0f-98d7-2b523cc7d418" providerId="ADAL" clId="{07CF8AFC-CD7F-4A3D-8F74-554BAF8F1D4F}" dt="2020-08-12T18:10:05.109" v="0"/>
            <ac:spMkLst>
              <pc:docMk/>
              <pc:sldMasterMk cId="1729132258" sldId="2147484012"/>
              <pc:sldLayoutMk cId="1340714138" sldId="2147484014"/>
              <ac:spMk id="2"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1340714138" sldId="2147484014"/>
              <ac:spMk id="3"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1340714138" sldId="2147484014"/>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1984093042" sldId="2147484015"/>
          </pc:sldLayoutMkLst>
          <pc:spChg chg="mod">
            <ac:chgData name="Swenson, Jody" userId="f700768a-5749-4e0f-98d7-2b523cc7d418" providerId="ADAL" clId="{07CF8AFC-CD7F-4A3D-8F74-554BAF8F1D4F}" dt="2020-08-12T18:10:05.109" v="0"/>
            <ac:spMkLst>
              <pc:docMk/>
              <pc:sldMasterMk cId="1729132258" sldId="2147484012"/>
              <pc:sldLayoutMk cId="1984093042" sldId="2147484015"/>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525686278" sldId="2147484016"/>
          </pc:sldLayoutMkLst>
          <pc:spChg chg="mod">
            <ac:chgData name="Swenson, Jody" userId="f700768a-5749-4e0f-98d7-2b523cc7d418" providerId="ADAL" clId="{07CF8AFC-CD7F-4A3D-8F74-554BAF8F1D4F}" dt="2020-08-12T18:10:05.109" v="0"/>
            <ac:spMkLst>
              <pc:docMk/>
              <pc:sldMasterMk cId="1729132258" sldId="2147484012"/>
              <pc:sldLayoutMk cId="525686278" sldId="2147484016"/>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461550588" sldId="2147484017"/>
          </pc:sldLayoutMkLst>
          <pc:spChg chg="mod">
            <ac:chgData name="Swenson, Jody" userId="f700768a-5749-4e0f-98d7-2b523cc7d418" providerId="ADAL" clId="{07CF8AFC-CD7F-4A3D-8F74-554BAF8F1D4F}" dt="2020-08-12T18:10:05.109" v="0"/>
            <ac:spMkLst>
              <pc:docMk/>
              <pc:sldMasterMk cId="1729132258" sldId="2147484012"/>
              <pc:sldLayoutMk cId="461550588" sldId="2147484017"/>
              <ac:spMk id="3"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461550588" sldId="2147484017"/>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569799552" sldId="2147484018"/>
          </pc:sldLayoutMkLst>
          <pc:spChg chg="mod">
            <ac:chgData name="Swenson, Jody" userId="f700768a-5749-4e0f-98d7-2b523cc7d418" providerId="ADAL" clId="{07CF8AFC-CD7F-4A3D-8F74-554BAF8F1D4F}" dt="2020-08-12T18:10:05.109" v="0"/>
            <ac:spMkLst>
              <pc:docMk/>
              <pc:sldMasterMk cId="1729132258" sldId="2147484012"/>
              <pc:sldLayoutMk cId="569799552" sldId="2147484018"/>
              <ac:spMk id="3"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569799552" sldId="2147484018"/>
              <ac:spMk id="4"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569799552" sldId="2147484018"/>
              <ac:spMk id="5"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569799552" sldId="2147484018"/>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1491904783" sldId="2147484022"/>
          </pc:sldLayoutMkLst>
          <pc:spChg chg="mod">
            <ac:chgData name="Swenson, Jody" userId="f700768a-5749-4e0f-98d7-2b523cc7d418" providerId="ADAL" clId="{07CF8AFC-CD7F-4A3D-8F74-554BAF8F1D4F}" dt="2020-08-12T18:10:05.109" v="0"/>
            <ac:spMkLst>
              <pc:docMk/>
              <pc:sldMasterMk cId="1729132258" sldId="2147484012"/>
              <pc:sldLayoutMk cId="1491904783" sldId="214748402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424625509" sldId="2147484023"/>
          </pc:sldLayoutMkLst>
          <pc:spChg chg="mod">
            <ac:chgData name="Swenson, Jody" userId="f700768a-5749-4e0f-98d7-2b523cc7d418" providerId="ADAL" clId="{07CF8AFC-CD7F-4A3D-8F74-554BAF8F1D4F}" dt="2020-08-12T18:10:05.109" v="0"/>
            <ac:spMkLst>
              <pc:docMk/>
              <pc:sldMasterMk cId="1729132258" sldId="2147484012"/>
              <pc:sldLayoutMk cId="424625509" sldId="2147484023"/>
              <ac:spMk id="4"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424625509" sldId="214748402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729132258" sldId="2147484012"/>
            <pc:sldLayoutMk cId="521894641" sldId="2147484025"/>
          </pc:sldLayoutMkLst>
          <pc:spChg chg="mod">
            <ac:chgData name="Swenson, Jody" userId="f700768a-5749-4e0f-98d7-2b523cc7d418" providerId="ADAL" clId="{07CF8AFC-CD7F-4A3D-8F74-554BAF8F1D4F}" dt="2020-08-12T18:10:05.109" v="0"/>
            <ac:spMkLst>
              <pc:docMk/>
              <pc:sldMasterMk cId="1729132258" sldId="2147484012"/>
              <pc:sldLayoutMk cId="521894641" sldId="2147484025"/>
              <ac:spMk id="5" creationId="{00000000-0000-0000-0000-000000000000}"/>
            </ac:spMkLst>
          </pc:spChg>
          <pc:spChg chg="mod">
            <ac:chgData name="Swenson, Jody" userId="f700768a-5749-4e0f-98d7-2b523cc7d418" providerId="ADAL" clId="{07CF8AFC-CD7F-4A3D-8F74-554BAF8F1D4F}" dt="2020-08-12T18:10:05.109" v="0"/>
            <ac:spMkLst>
              <pc:docMk/>
              <pc:sldMasterMk cId="1729132258" sldId="2147484012"/>
              <pc:sldLayoutMk cId="521894641" sldId="2147484025"/>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2131922452" sldId="2147484038"/>
        </pc:sldMasterMkLst>
        <pc:spChg chg="mod">
          <ac:chgData name="Swenson, Jody" userId="f700768a-5749-4e0f-98d7-2b523cc7d418" providerId="ADAL" clId="{07CF8AFC-CD7F-4A3D-8F74-554BAF8F1D4F}" dt="2020-08-12T18:10:05.109" v="0"/>
          <ac:spMkLst>
            <pc:docMk/>
            <pc:sldMasterMk cId="2131922452" sldId="2147484038"/>
            <ac:spMk id="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ac:spMk id="3"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ac:spMk id="8"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ac:spMk id="9" creationId="{00000000-0000-0000-0000-000000000000}"/>
          </ac:spMkLst>
        </pc:spChg>
        <pc:picChg chg="mod">
          <ac:chgData name="Swenson, Jody" userId="f700768a-5749-4e0f-98d7-2b523cc7d418" providerId="ADAL" clId="{07CF8AFC-CD7F-4A3D-8F74-554BAF8F1D4F}" dt="2020-08-12T18:10:05.109" v="0"/>
          <ac:picMkLst>
            <pc:docMk/>
            <pc:sldMasterMk cId="2131922452" sldId="2147484038"/>
            <ac:picMk id="7" creationId="{00000000-0000-0000-0000-000000000000}"/>
          </ac:picMkLst>
        </pc:picChg>
        <pc:sldLayoutChg chg="modSp">
          <pc:chgData name="Swenson, Jody" userId="f700768a-5749-4e0f-98d7-2b523cc7d418" providerId="ADAL" clId="{07CF8AFC-CD7F-4A3D-8F74-554BAF8F1D4F}" dt="2020-08-12T18:10:05.109" v="0"/>
          <pc:sldLayoutMkLst>
            <pc:docMk/>
            <pc:sldMasterMk cId="2131922452" sldId="2147484038"/>
            <pc:sldLayoutMk cId="456000569" sldId="2147484039"/>
          </pc:sldLayoutMkLst>
          <pc:spChg chg="mod">
            <ac:chgData name="Swenson, Jody" userId="f700768a-5749-4e0f-98d7-2b523cc7d418" providerId="ADAL" clId="{07CF8AFC-CD7F-4A3D-8F74-554BAF8F1D4F}" dt="2020-08-12T18:10:05.109" v="0"/>
            <ac:spMkLst>
              <pc:docMk/>
              <pc:sldMasterMk cId="2131922452" sldId="2147484038"/>
              <pc:sldLayoutMk cId="456000569" sldId="2147484039"/>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456000569" sldId="214748403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131922452" sldId="2147484038"/>
            <pc:sldLayoutMk cId="1779910687" sldId="2147484040"/>
          </pc:sldLayoutMkLst>
          <pc:spChg chg="mod">
            <ac:chgData name="Swenson, Jody" userId="f700768a-5749-4e0f-98d7-2b523cc7d418" providerId="ADAL" clId="{07CF8AFC-CD7F-4A3D-8F74-554BAF8F1D4F}" dt="2020-08-12T18:10:05.109" v="0"/>
            <ac:spMkLst>
              <pc:docMk/>
              <pc:sldMasterMk cId="2131922452" sldId="2147484038"/>
              <pc:sldLayoutMk cId="1779910687" sldId="2147484040"/>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779910687" sldId="214748404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131922452" sldId="2147484038"/>
            <pc:sldLayoutMk cId="511713699" sldId="2147484041"/>
          </pc:sldLayoutMkLst>
          <pc:spChg chg="mod">
            <ac:chgData name="Swenson, Jody" userId="f700768a-5749-4e0f-98d7-2b523cc7d418" providerId="ADAL" clId="{07CF8AFC-CD7F-4A3D-8F74-554BAF8F1D4F}" dt="2020-08-12T18:10:05.109" v="0"/>
            <ac:spMkLst>
              <pc:docMk/>
              <pc:sldMasterMk cId="2131922452" sldId="2147484038"/>
              <pc:sldLayoutMk cId="511713699" sldId="2147484041"/>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511713699" sldId="214748404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131922452" sldId="2147484038"/>
            <pc:sldLayoutMk cId="1847616505" sldId="2147484042"/>
          </pc:sldLayoutMkLst>
          <pc:spChg chg="mod">
            <ac:chgData name="Swenson, Jody" userId="f700768a-5749-4e0f-98d7-2b523cc7d418" providerId="ADAL" clId="{07CF8AFC-CD7F-4A3D-8F74-554BAF8F1D4F}" dt="2020-08-12T18:10:05.109" v="0"/>
            <ac:spMkLst>
              <pc:docMk/>
              <pc:sldMasterMk cId="2131922452" sldId="2147484038"/>
              <pc:sldLayoutMk cId="1847616505" sldId="2147484042"/>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847616505" sldId="2147484042"/>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131922452" sldId="2147484038"/>
            <pc:sldLayoutMk cId="277063915" sldId="2147484043"/>
          </pc:sldLayoutMkLst>
          <pc:spChg chg="mod">
            <ac:chgData name="Swenson, Jody" userId="f700768a-5749-4e0f-98d7-2b523cc7d418" providerId="ADAL" clId="{07CF8AFC-CD7F-4A3D-8F74-554BAF8F1D4F}" dt="2020-08-12T18:10:05.109" v="0"/>
            <ac:spMkLst>
              <pc:docMk/>
              <pc:sldMasterMk cId="2131922452" sldId="2147484038"/>
              <pc:sldLayoutMk cId="277063915" sldId="2147484043"/>
              <ac:spMk id="3"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277063915" sldId="2147484043"/>
              <ac:spMk id="6"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277063915" sldId="214748404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131922452" sldId="2147484038"/>
            <pc:sldLayoutMk cId="868672709" sldId="2147484044"/>
          </pc:sldLayoutMkLst>
          <pc:spChg chg="mod">
            <ac:chgData name="Swenson, Jody" userId="f700768a-5749-4e0f-98d7-2b523cc7d418" providerId="ADAL" clId="{07CF8AFC-CD7F-4A3D-8F74-554BAF8F1D4F}" dt="2020-08-12T18:10:05.109" v="0"/>
            <ac:spMkLst>
              <pc:docMk/>
              <pc:sldMasterMk cId="2131922452" sldId="2147484038"/>
              <pc:sldLayoutMk cId="868672709" sldId="2147484044"/>
              <ac:spMk id="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4"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7"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9"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11"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1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16"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17"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868672709" sldId="2147484044"/>
              <ac:spMk id="18" creationId="{00000000-0000-0000-0000-000000000000}"/>
            </ac:spMkLst>
          </pc:spChg>
          <pc:cxnChg chg="mod">
            <ac:chgData name="Swenson, Jody" userId="f700768a-5749-4e0f-98d7-2b523cc7d418" providerId="ADAL" clId="{07CF8AFC-CD7F-4A3D-8F74-554BAF8F1D4F}" dt="2020-08-12T18:10:05.109" v="0"/>
            <ac:cxnSpMkLst>
              <pc:docMk/>
              <pc:sldMasterMk cId="2131922452" sldId="2147484038"/>
              <pc:sldLayoutMk cId="868672709" sldId="2147484044"/>
              <ac:cxnSpMk id="13" creationId="{00000000-0000-0000-0000-000000000000}"/>
            </ac:cxnSpMkLst>
          </pc:cxnChg>
          <pc:cxnChg chg="mod">
            <ac:chgData name="Swenson, Jody" userId="f700768a-5749-4e0f-98d7-2b523cc7d418" providerId="ADAL" clId="{07CF8AFC-CD7F-4A3D-8F74-554BAF8F1D4F}" dt="2020-08-12T18:10:05.109" v="0"/>
            <ac:cxnSpMkLst>
              <pc:docMk/>
              <pc:sldMasterMk cId="2131922452" sldId="2147484038"/>
              <pc:sldLayoutMk cId="868672709" sldId="2147484044"/>
              <ac:cxnSpMk id="1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131922452" sldId="2147484038"/>
            <pc:sldLayoutMk cId="1188387857" sldId="2147484045"/>
          </pc:sldLayoutMkLst>
          <pc:spChg chg="mod">
            <ac:chgData name="Swenson, Jody" userId="f700768a-5749-4e0f-98d7-2b523cc7d418" providerId="ADAL" clId="{07CF8AFC-CD7F-4A3D-8F74-554BAF8F1D4F}" dt="2020-08-12T18:10:05.109" v="0"/>
            <ac:spMkLst>
              <pc:docMk/>
              <pc:sldMasterMk cId="2131922452" sldId="2147484038"/>
              <pc:sldLayoutMk cId="1188387857" sldId="2147484045"/>
              <ac:spMk id="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4"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6"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7"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8"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188387857" sldId="2147484045"/>
              <ac:spMk id="12" creationId="{00000000-0000-0000-0000-000000000000}"/>
            </ac:spMkLst>
          </pc:spChg>
          <pc:cxnChg chg="mod">
            <ac:chgData name="Swenson, Jody" userId="f700768a-5749-4e0f-98d7-2b523cc7d418" providerId="ADAL" clId="{07CF8AFC-CD7F-4A3D-8F74-554BAF8F1D4F}" dt="2020-08-12T18:10:05.109" v="0"/>
            <ac:cxnSpMkLst>
              <pc:docMk/>
              <pc:sldMasterMk cId="2131922452" sldId="2147484038"/>
              <pc:sldLayoutMk cId="1188387857" sldId="2147484045"/>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131922452" sldId="2147484038"/>
            <pc:sldLayoutMk cId="1636795499" sldId="2147484046"/>
          </pc:sldLayoutMkLst>
          <pc:spChg chg="mod">
            <ac:chgData name="Swenson, Jody" userId="f700768a-5749-4e0f-98d7-2b523cc7d418" providerId="ADAL" clId="{07CF8AFC-CD7F-4A3D-8F74-554BAF8F1D4F}" dt="2020-08-12T18:10:05.109" v="0"/>
            <ac:spMkLst>
              <pc:docMk/>
              <pc:sldMasterMk cId="2131922452" sldId="2147484038"/>
              <pc:sldLayoutMk cId="1636795499" sldId="2147484046"/>
              <ac:spMk id="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4"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5"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6"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7"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8"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1636795499" sldId="2147484046"/>
              <ac:spMk id="12" creationId="{00000000-0000-0000-0000-000000000000}"/>
            </ac:spMkLst>
          </pc:spChg>
          <pc:cxnChg chg="mod">
            <ac:chgData name="Swenson, Jody" userId="f700768a-5749-4e0f-98d7-2b523cc7d418" providerId="ADAL" clId="{07CF8AFC-CD7F-4A3D-8F74-554BAF8F1D4F}" dt="2020-08-12T18:10:05.109" v="0"/>
            <ac:cxnSpMkLst>
              <pc:docMk/>
              <pc:sldMasterMk cId="2131922452" sldId="2147484038"/>
              <pc:sldLayoutMk cId="1636795499" sldId="2147484046"/>
              <ac:cxnSpMk id="9" creationId="{00000000-0000-0000-0000-000000000000}"/>
            </ac:cxnSpMkLst>
          </pc:cxnChg>
        </pc:sldLayoutChg>
        <pc:sldLayoutChg chg="modSp">
          <pc:chgData name="Swenson, Jody" userId="f700768a-5749-4e0f-98d7-2b523cc7d418" providerId="ADAL" clId="{07CF8AFC-CD7F-4A3D-8F74-554BAF8F1D4F}" dt="2020-08-12T18:10:05.109" v="0"/>
          <pc:sldLayoutMkLst>
            <pc:docMk/>
            <pc:sldMasterMk cId="2131922452" sldId="2147484038"/>
            <pc:sldLayoutMk cId="356433623" sldId="2147484047"/>
          </pc:sldLayoutMkLst>
          <pc:spChg chg="mod">
            <ac:chgData name="Swenson, Jody" userId="f700768a-5749-4e0f-98d7-2b523cc7d418" providerId="ADAL" clId="{07CF8AFC-CD7F-4A3D-8F74-554BAF8F1D4F}" dt="2020-08-12T18:10:05.109" v="0"/>
            <ac:spMkLst>
              <pc:docMk/>
              <pc:sldMasterMk cId="2131922452" sldId="2147484038"/>
              <pc:sldLayoutMk cId="356433623" sldId="2147484047"/>
              <ac:spMk id="2"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356433623" sldId="2147484047"/>
              <ac:spMk id="3"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356433623" sldId="2147484047"/>
              <ac:spMk id="4" creationId="{00000000-0000-0000-0000-000000000000}"/>
            </ac:spMkLst>
          </pc:spChg>
          <pc:spChg chg="mod">
            <ac:chgData name="Swenson, Jody" userId="f700768a-5749-4e0f-98d7-2b523cc7d418" providerId="ADAL" clId="{07CF8AFC-CD7F-4A3D-8F74-554BAF8F1D4F}" dt="2020-08-12T18:10:05.109" v="0"/>
            <ac:spMkLst>
              <pc:docMk/>
              <pc:sldMasterMk cId="2131922452" sldId="2147484038"/>
              <pc:sldLayoutMk cId="356433623" sldId="2147484047"/>
              <ac:spMk id="6"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410152477" sldId="2147484048"/>
        </pc:sldMasterMkLst>
        <pc:spChg chg="mod">
          <ac:chgData name="Swenson, Jody" userId="f700768a-5749-4e0f-98d7-2b523cc7d418" providerId="ADAL" clId="{07CF8AFC-CD7F-4A3D-8F74-554BAF8F1D4F}" dt="2020-08-12T18:10:05.109" v="0"/>
          <ac:spMkLst>
            <pc:docMk/>
            <pc:sldMasterMk cId="1410152477" sldId="2147484048"/>
            <ac:spMk id="2"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410152477" sldId="2147484048"/>
            <pc:sldLayoutMk cId="3013748071" sldId="2147484049"/>
          </pc:sldLayoutMkLst>
          <pc:spChg chg="mod">
            <ac:chgData name="Swenson, Jody" userId="f700768a-5749-4e0f-98d7-2b523cc7d418" providerId="ADAL" clId="{07CF8AFC-CD7F-4A3D-8F74-554BAF8F1D4F}" dt="2020-08-12T18:10:05.109" v="0"/>
            <ac:spMkLst>
              <pc:docMk/>
              <pc:sldMasterMk cId="1410152477" sldId="2147484048"/>
              <pc:sldLayoutMk cId="3013748071" sldId="2147484049"/>
              <ac:spMk id="2"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3013748071" sldId="2147484049"/>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3207834170" sldId="2147484050"/>
          </pc:sldLayoutMkLst>
          <pc:spChg chg="mod">
            <ac:chgData name="Swenson, Jody" userId="f700768a-5749-4e0f-98d7-2b523cc7d418" providerId="ADAL" clId="{07CF8AFC-CD7F-4A3D-8F74-554BAF8F1D4F}" dt="2020-08-12T18:10:05.109" v="0"/>
            <ac:spMkLst>
              <pc:docMk/>
              <pc:sldMasterMk cId="1410152477" sldId="2147484048"/>
              <pc:sldLayoutMk cId="3207834170" sldId="2147484050"/>
              <ac:spMk id="2"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3207834170" sldId="2147484050"/>
              <ac:spMk id="3"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3207834170" sldId="2147484050"/>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3733603753" sldId="2147484051"/>
          </pc:sldLayoutMkLst>
          <pc:spChg chg="mod">
            <ac:chgData name="Swenson, Jody" userId="f700768a-5749-4e0f-98d7-2b523cc7d418" providerId="ADAL" clId="{07CF8AFC-CD7F-4A3D-8F74-554BAF8F1D4F}" dt="2020-08-12T18:10:05.109" v="0"/>
            <ac:spMkLst>
              <pc:docMk/>
              <pc:sldMasterMk cId="1410152477" sldId="2147484048"/>
              <pc:sldLayoutMk cId="3733603753" sldId="2147484051"/>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2189835252" sldId="2147484052"/>
          </pc:sldLayoutMkLst>
          <pc:spChg chg="mod">
            <ac:chgData name="Swenson, Jody" userId="f700768a-5749-4e0f-98d7-2b523cc7d418" providerId="ADAL" clId="{07CF8AFC-CD7F-4A3D-8F74-554BAF8F1D4F}" dt="2020-08-12T18:10:05.109" v="0"/>
            <ac:spMkLst>
              <pc:docMk/>
              <pc:sldMasterMk cId="1410152477" sldId="2147484048"/>
              <pc:sldLayoutMk cId="2189835252" sldId="2147484052"/>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2371550690" sldId="2147484053"/>
          </pc:sldLayoutMkLst>
          <pc:spChg chg="mod">
            <ac:chgData name="Swenson, Jody" userId="f700768a-5749-4e0f-98d7-2b523cc7d418" providerId="ADAL" clId="{07CF8AFC-CD7F-4A3D-8F74-554BAF8F1D4F}" dt="2020-08-12T18:10:05.109" v="0"/>
            <ac:spMkLst>
              <pc:docMk/>
              <pc:sldMasterMk cId="1410152477" sldId="2147484048"/>
              <pc:sldLayoutMk cId="2371550690" sldId="2147484053"/>
              <ac:spMk id="3"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2371550690" sldId="2147484053"/>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797631298" sldId="2147484054"/>
          </pc:sldLayoutMkLst>
          <pc:spChg chg="mod">
            <ac:chgData name="Swenson, Jody" userId="f700768a-5749-4e0f-98d7-2b523cc7d418" providerId="ADAL" clId="{07CF8AFC-CD7F-4A3D-8F74-554BAF8F1D4F}" dt="2020-08-12T18:10:05.109" v="0"/>
            <ac:spMkLst>
              <pc:docMk/>
              <pc:sldMasterMk cId="1410152477" sldId="2147484048"/>
              <pc:sldLayoutMk cId="797631298" sldId="2147484054"/>
              <ac:spMk id="3"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797631298" sldId="2147484054"/>
              <ac:spMk id="4"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797631298" sldId="2147484054"/>
              <ac:spMk id="5"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797631298" sldId="2147484054"/>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3613037201" sldId="2147484058"/>
          </pc:sldLayoutMkLst>
          <pc:spChg chg="mod">
            <ac:chgData name="Swenson, Jody" userId="f700768a-5749-4e0f-98d7-2b523cc7d418" providerId="ADAL" clId="{07CF8AFC-CD7F-4A3D-8F74-554BAF8F1D4F}" dt="2020-08-12T18:10:05.109" v="0"/>
            <ac:spMkLst>
              <pc:docMk/>
              <pc:sldMasterMk cId="1410152477" sldId="2147484048"/>
              <pc:sldLayoutMk cId="3613037201" sldId="2147484058"/>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2024741173" sldId="2147484059"/>
          </pc:sldLayoutMkLst>
          <pc:spChg chg="mod">
            <ac:chgData name="Swenson, Jody" userId="f700768a-5749-4e0f-98d7-2b523cc7d418" providerId="ADAL" clId="{07CF8AFC-CD7F-4A3D-8F74-554BAF8F1D4F}" dt="2020-08-12T18:10:05.109" v="0"/>
            <ac:spMkLst>
              <pc:docMk/>
              <pc:sldMasterMk cId="1410152477" sldId="2147484048"/>
              <pc:sldLayoutMk cId="2024741173" sldId="2147484059"/>
              <ac:spMk id="4"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2024741173" sldId="2147484059"/>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868840749" sldId="2147484061"/>
          </pc:sldLayoutMkLst>
          <pc:spChg chg="mod">
            <ac:chgData name="Swenson, Jody" userId="f700768a-5749-4e0f-98d7-2b523cc7d418" providerId="ADAL" clId="{07CF8AFC-CD7F-4A3D-8F74-554BAF8F1D4F}" dt="2020-08-12T18:10:05.109" v="0"/>
            <ac:spMkLst>
              <pc:docMk/>
              <pc:sldMasterMk cId="1410152477" sldId="2147484048"/>
              <pc:sldLayoutMk cId="868840749" sldId="2147484061"/>
              <ac:spMk id="5"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868840749" sldId="2147484061"/>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475252067" sldId="2147484074"/>
          </pc:sldLayoutMkLst>
          <pc:spChg chg="mod">
            <ac:chgData name="Swenson, Jody" userId="f700768a-5749-4e0f-98d7-2b523cc7d418" providerId="ADAL" clId="{07CF8AFC-CD7F-4A3D-8F74-554BAF8F1D4F}" dt="2020-08-12T18:10:05.109" v="0"/>
            <ac:spMkLst>
              <pc:docMk/>
              <pc:sldMasterMk cId="1410152477" sldId="2147484048"/>
              <pc:sldLayoutMk cId="475252067" sldId="2147484074"/>
              <ac:spMk id="5"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475252067" sldId="214748407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10152477" sldId="2147484048"/>
            <pc:sldLayoutMk cId="3268368264" sldId="2147484102"/>
          </pc:sldLayoutMkLst>
          <pc:spChg chg="mod">
            <ac:chgData name="Swenson, Jody" userId="f700768a-5749-4e0f-98d7-2b523cc7d418" providerId="ADAL" clId="{07CF8AFC-CD7F-4A3D-8F74-554BAF8F1D4F}" dt="2020-08-12T18:10:05.109" v="0"/>
            <ac:spMkLst>
              <pc:docMk/>
              <pc:sldMasterMk cId="1410152477" sldId="2147484048"/>
              <pc:sldLayoutMk cId="3268368264" sldId="2147484102"/>
              <ac:spMk id="5" creationId="{00000000-0000-0000-0000-000000000000}"/>
            </ac:spMkLst>
          </pc:spChg>
          <pc:spChg chg="mod">
            <ac:chgData name="Swenson, Jody" userId="f700768a-5749-4e0f-98d7-2b523cc7d418" providerId="ADAL" clId="{07CF8AFC-CD7F-4A3D-8F74-554BAF8F1D4F}" dt="2020-08-12T18:10:05.109" v="0"/>
            <ac:spMkLst>
              <pc:docMk/>
              <pc:sldMasterMk cId="1410152477" sldId="2147484048"/>
              <pc:sldLayoutMk cId="3268368264" sldId="2147484102"/>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448727744" sldId="2147484120"/>
        </pc:sldMasterMkLst>
        <pc:spChg chg="mod">
          <ac:chgData name="Swenson, Jody" userId="f700768a-5749-4e0f-98d7-2b523cc7d418" providerId="ADAL" clId="{07CF8AFC-CD7F-4A3D-8F74-554BAF8F1D4F}" dt="2020-08-12T18:10:05.109" v="0"/>
          <ac:spMkLst>
            <pc:docMk/>
            <pc:sldMasterMk cId="1448727744" sldId="2147484120"/>
            <ac:spMk id="2"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448727744" sldId="2147484120"/>
            <pc:sldLayoutMk cId="1840272945" sldId="2147484121"/>
          </pc:sldLayoutMkLst>
          <pc:spChg chg="mod">
            <ac:chgData name="Swenson, Jody" userId="f700768a-5749-4e0f-98d7-2b523cc7d418" providerId="ADAL" clId="{07CF8AFC-CD7F-4A3D-8F74-554BAF8F1D4F}" dt="2020-08-12T18:10:05.109" v="0"/>
            <ac:spMkLst>
              <pc:docMk/>
              <pc:sldMasterMk cId="1448727744" sldId="2147484120"/>
              <pc:sldLayoutMk cId="1840272945" sldId="2147484121"/>
              <ac:spMk id="2"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1840272945" sldId="2147484121"/>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1669816743" sldId="2147484122"/>
          </pc:sldLayoutMkLst>
          <pc:spChg chg="mod">
            <ac:chgData name="Swenson, Jody" userId="f700768a-5749-4e0f-98d7-2b523cc7d418" providerId="ADAL" clId="{07CF8AFC-CD7F-4A3D-8F74-554BAF8F1D4F}" dt="2020-08-12T18:10:05.109" v="0"/>
            <ac:spMkLst>
              <pc:docMk/>
              <pc:sldMasterMk cId="1448727744" sldId="2147484120"/>
              <pc:sldLayoutMk cId="1669816743" sldId="2147484122"/>
              <ac:spMk id="2"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1669816743" sldId="2147484122"/>
              <ac:spMk id="3"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1669816743" sldId="2147484122"/>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3987149504" sldId="2147484123"/>
          </pc:sldLayoutMkLst>
          <pc:spChg chg="mod">
            <ac:chgData name="Swenson, Jody" userId="f700768a-5749-4e0f-98d7-2b523cc7d418" providerId="ADAL" clId="{07CF8AFC-CD7F-4A3D-8F74-554BAF8F1D4F}" dt="2020-08-12T18:10:05.109" v="0"/>
            <ac:spMkLst>
              <pc:docMk/>
              <pc:sldMasterMk cId="1448727744" sldId="2147484120"/>
              <pc:sldLayoutMk cId="3987149504" sldId="214748412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1293009554" sldId="2147484124"/>
          </pc:sldLayoutMkLst>
          <pc:spChg chg="mod">
            <ac:chgData name="Swenson, Jody" userId="f700768a-5749-4e0f-98d7-2b523cc7d418" providerId="ADAL" clId="{07CF8AFC-CD7F-4A3D-8F74-554BAF8F1D4F}" dt="2020-08-12T18:10:05.109" v="0"/>
            <ac:spMkLst>
              <pc:docMk/>
              <pc:sldMasterMk cId="1448727744" sldId="2147484120"/>
              <pc:sldLayoutMk cId="1293009554" sldId="2147484124"/>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2914698434" sldId="2147484125"/>
          </pc:sldLayoutMkLst>
          <pc:spChg chg="mod">
            <ac:chgData name="Swenson, Jody" userId="f700768a-5749-4e0f-98d7-2b523cc7d418" providerId="ADAL" clId="{07CF8AFC-CD7F-4A3D-8F74-554BAF8F1D4F}" dt="2020-08-12T18:10:05.109" v="0"/>
            <ac:spMkLst>
              <pc:docMk/>
              <pc:sldMasterMk cId="1448727744" sldId="2147484120"/>
              <pc:sldLayoutMk cId="2914698434" sldId="2147484125"/>
              <ac:spMk id="3"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2914698434" sldId="2147484125"/>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469079213" sldId="2147484126"/>
          </pc:sldLayoutMkLst>
          <pc:spChg chg="mod">
            <ac:chgData name="Swenson, Jody" userId="f700768a-5749-4e0f-98d7-2b523cc7d418" providerId="ADAL" clId="{07CF8AFC-CD7F-4A3D-8F74-554BAF8F1D4F}" dt="2020-08-12T18:10:05.109" v="0"/>
            <ac:spMkLst>
              <pc:docMk/>
              <pc:sldMasterMk cId="1448727744" sldId="2147484120"/>
              <pc:sldLayoutMk cId="469079213" sldId="2147484126"/>
              <ac:spMk id="3"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469079213" sldId="2147484126"/>
              <ac:spMk id="4"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469079213" sldId="2147484126"/>
              <ac:spMk id="5"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469079213" sldId="214748412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2154049884" sldId="2147484130"/>
          </pc:sldLayoutMkLst>
          <pc:spChg chg="mod">
            <ac:chgData name="Swenson, Jody" userId="f700768a-5749-4e0f-98d7-2b523cc7d418" providerId="ADAL" clId="{07CF8AFC-CD7F-4A3D-8F74-554BAF8F1D4F}" dt="2020-08-12T18:10:05.109" v="0"/>
            <ac:spMkLst>
              <pc:docMk/>
              <pc:sldMasterMk cId="1448727744" sldId="2147484120"/>
              <pc:sldLayoutMk cId="2154049884" sldId="2147484130"/>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15128526" sldId="2147484131"/>
          </pc:sldLayoutMkLst>
          <pc:spChg chg="mod">
            <ac:chgData name="Swenson, Jody" userId="f700768a-5749-4e0f-98d7-2b523cc7d418" providerId="ADAL" clId="{07CF8AFC-CD7F-4A3D-8F74-554BAF8F1D4F}" dt="2020-08-12T18:10:05.109" v="0"/>
            <ac:spMkLst>
              <pc:docMk/>
              <pc:sldMasterMk cId="1448727744" sldId="2147484120"/>
              <pc:sldLayoutMk cId="15128526" sldId="2147484131"/>
              <ac:spMk id="4"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15128526" sldId="2147484131"/>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2736563475" sldId="2147484133"/>
          </pc:sldLayoutMkLst>
          <pc:spChg chg="mod">
            <ac:chgData name="Swenson, Jody" userId="f700768a-5749-4e0f-98d7-2b523cc7d418" providerId="ADAL" clId="{07CF8AFC-CD7F-4A3D-8F74-554BAF8F1D4F}" dt="2020-08-12T18:10:05.109" v="0"/>
            <ac:spMkLst>
              <pc:docMk/>
              <pc:sldMasterMk cId="1448727744" sldId="2147484120"/>
              <pc:sldLayoutMk cId="2736563475" sldId="2147484133"/>
              <ac:spMk id="5"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2736563475" sldId="214748413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3649518014" sldId="2147484146"/>
          </pc:sldLayoutMkLst>
          <pc:spChg chg="mod">
            <ac:chgData name="Swenson, Jody" userId="f700768a-5749-4e0f-98d7-2b523cc7d418" providerId="ADAL" clId="{07CF8AFC-CD7F-4A3D-8F74-554BAF8F1D4F}" dt="2020-08-12T18:10:05.109" v="0"/>
            <ac:spMkLst>
              <pc:docMk/>
              <pc:sldMasterMk cId="1448727744" sldId="2147484120"/>
              <pc:sldLayoutMk cId="3649518014" sldId="2147484146"/>
              <ac:spMk id="5"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3649518014" sldId="2147484146"/>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656782693" sldId="2147484155"/>
          </pc:sldLayoutMkLst>
          <pc:spChg chg="mod">
            <ac:chgData name="Swenson, Jody" userId="f700768a-5749-4e0f-98d7-2b523cc7d418" providerId="ADAL" clId="{07CF8AFC-CD7F-4A3D-8F74-554BAF8F1D4F}" dt="2020-08-12T18:10:05.109" v="0"/>
            <ac:spMkLst>
              <pc:docMk/>
              <pc:sldMasterMk cId="1448727744" sldId="2147484120"/>
              <pc:sldLayoutMk cId="656782693" sldId="2147484155"/>
              <ac:spMk id="5"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656782693" sldId="214748415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448727744" sldId="2147484120"/>
            <pc:sldLayoutMk cId="1393781917" sldId="2147484158"/>
          </pc:sldLayoutMkLst>
          <pc:spChg chg="mod">
            <ac:chgData name="Swenson, Jody" userId="f700768a-5749-4e0f-98d7-2b523cc7d418" providerId="ADAL" clId="{07CF8AFC-CD7F-4A3D-8F74-554BAF8F1D4F}" dt="2020-08-12T18:10:05.109" v="0"/>
            <ac:spMkLst>
              <pc:docMk/>
              <pc:sldMasterMk cId="1448727744" sldId="2147484120"/>
              <pc:sldLayoutMk cId="1393781917" sldId="2147484158"/>
              <ac:spMk id="5" creationId="{00000000-0000-0000-0000-000000000000}"/>
            </ac:spMkLst>
          </pc:spChg>
          <pc:spChg chg="mod">
            <ac:chgData name="Swenson, Jody" userId="f700768a-5749-4e0f-98d7-2b523cc7d418" providerId="ADAL" clId="{07CF8AFC-CD7F-4A3D-8F74-554BAF8F1D4F}" dt="2020-08-12T18:10:05.109" v="0"/>
            <ac:spMkLst>
              <pc:docMk/>
              <pc:sldMasterMk cId="1448727744" sldId="2147484120"/>
              <pc:sldLayoutMk cId="1393781917" sldId="2147484158"/>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2263478485" sldId="2147484160"/>
        </pc:sldMasterMkLst>
        <pc:spChg chg="mod">
          <ac:chgData name="Swenson, Jody" userId="f700768a-5749-4e0f-98d7-2b523cc7d418" providerId="ADAL" clId="{07CF8AFC-CD7F-4A3D-8F74-554BAF8F1D4F}" dt="2020-08-12T18:10:05.109" v="0"/>
          <ac:spMkLst>
            <pc:docMk/>
            <pc:sldMasterMk cId="2263478485" sldId="2147484160"/>
            <ac:spMk id="2"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2263478485" sldId="2147484160"/>
            <pc:sldLayoutMk cId="2688110472" sldId="2147484161"/>
          </pc:sldLayoutMkLst>
          <pc:spChg chg="mod">
            <ac:chgData name="Swenson, Jody" userId="f700768a-5749-4e0f-98d7-2b523cc7d418" providerId="ADAL" clId="{07CF8AFC-CD7F-4A3D-8F74-554BAF8F1D4F}" dt="2020-08-12T18:10:05.109" v="0"/>
            <ac:spMkLst>
              <pc:docMk/>
              <pc:sldMasterMk cId="2263478485" sldId="2147484160"/>
              <pc:sldLayoutMk cId="2688110472" sldId="2147484161"/>
              <ac:spMk id="2"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688110472" sldId="2147484161"/>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335368092" sldId="2147484162"/>
          </pc:sldLayoutMkLst>
          <pc:spChg chg="mod">
            <ac:chgData name="Swenson, Jody" userId="f700768a-5749-4e0f-98d7-2b523cc7d418" providerId="ADAL" clId="{07CF8AFC-CD7F-4A3D-8F74-554BAF8F1D4F}" dt="2020-08-12T18:10:05.109" v="0"/>
            <ac:spMkLst>
              <pc:docMk/>
              <pc:sldMasterMk cId="2263478485" sldId="2147484160"/>
              <pc:sldLayoutMk cId="2335368092" sldId="2147484162"/>
              <ac:spMk id="2"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335368092" sldId="2147484162"/>
              <ac:spMk id="3"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335368092" sldId="2147484162"/>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207233076" sldId="2147484163"/>
          </pc:sldLayoutMkLst>
          <pc:spChg chg="mod">
            <ac:chgData name="Swenson, Jody" userId="f700768a-5749-4e0f-98d7-2b523cc7d418" providerId="ADAL" clId="{07CF8AFC-CD7F-4A3D-8F74-554BAF8F1D4F}" dt="2020-08-12T18:10:05.109" v="0"/>
            <ac:spMkLst>
              <pc:docMk/>
              <pc:sldMasterMk cId="2263478485" sldId="2147484160"/>
              <pc:sldLayoutMk cId="2207233076" sldId="214748416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284039089" sldId="2147484164"/>
          </pc:sldLayoutMkLst>
          <pc:spChg chg="mod">
            <ac:chgData name="Swenson, Jody" userId="f700768a-5749-4e0f-98d7-2b523cc7d418" providerId="ADAL" clId="{07CF8AFC-CD7F-4A3D-8F74-554BAF8F1D4F}" dt="2020-08-12T18:10:05.109" v="0"/>
            <ac:spMkLst>
              <pc:docMk/>
              <pc:sldMasterMk cId="2263478485" sldId="2147484160"/>
              <pc:sldLayoutMk cId="2284039089" sldId="2147484164"/>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4198956707" sldId="2147484165"/>
          </pc:sldLayoutMkLst>
          <pc:spChg chg="mod">
            <ac:chgData name="Swenson, Jody" userId="f700768a-5749-4e0f-98d7-2b523cc7d418" providerId="ADAL" clId="{07CF8AFC-CD7F-4A3D-8F74-554BAF8F1D4F}" dt="2020-08-12T18:10:05.109" v="0"/>
            <ac:spMkLst>
              <pc:docMk/>
              <pc:sldMasterMk cId="2263478485" sldId="2147484160"/>
              <pc:sldLayoutMk cId="4198956707" sldId="2147484165"/>
              <ac:spMk id="3"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4198956707" sldId="2147484165"/>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628966329" sldId="2147484166"/>
          </pc:sldLayoutMkLst>
          <pc:spChg chg="mod">
            <ac:chgData name="Swenson, Jody" userId="f700768a-5749-4e0f-98d7-2b523cc7d418" providerId="ADAL" clId="{07CF8AFC-CD7F-4A3D-8F74-554BAF8F1D4F}" dt="2020-08-12T18:10:05.109" v="0"/>
            <ac:spMkLst>
              <pc:docMk/>
              <pc:sldMasterMk cId="2263478485" sldId="2147484160"/>
              <pc:sldLayoutMk cId="2628966329" sldId="2147484166"/>
              <ac:spMk id="3"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628966329" sldId="2147484166"/>
              <ac:spMk id="4"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628966329" sldId="2147484166"/>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628966329" sldId="214748416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1109552395" sldId="2147484170"/>
          </pc:sldLayoutMkLst>
          <pc:spChg chg="mod">
            <ac:chgData name="Swenson, Jody" userId="f700768a-5749-4e0f-98d7-2b523cc7d418" providerId="ADAL" clId="{07CF8AFC-CD7F-4A3D-8F74-554BAF8F1D4F}" dt="2020-08-12T18:10:05.109" v="0"/>
            <ac:spMkLst>
              <pc:docMk/>
              <pc:sldMasterMk cId="2263478485" sldId="2147484160"/>
              <pc:sldLayoutMk cId="1109552395" sldId="2147484170"/>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3461607668" sldId="2147484171"/>
          </pc:sldLayoutMkLst>
          <pc:spChg chg="mod">
            <ac:chgData name="Swenson, Jody" userId="f700768a-5749-4e0f-98d7-2b523cc7d418" providerId="ADAL" clId="{07CF8AFC-CD7F-4A3D-8F74-554BAF8F1D4F}" dt="2020-08-12T18:10:05.109" v="0"/>
            <ac:spMkLst>
              <pc:docMk/>
              <pc:sldMasterMk cId="2263478485" sldId="2147484160"/>
              <pc:sldLayoutMk cId="3461607668" sldId="2147484171"/>
              <ac:spMk id="4"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3461607668" sldId="2147484171"/>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1513697742" sldId="2147484173"/>
          </pc:sldLayoutMkLst>
          <pc:spChg chg="mod">
            <ac:chgData name="Swenson, Jody" userId="f700768a-5749-4e0f-98d7-2b523cc7d418" providerId="ADAL" clId="{07CF8AFC-CD7F-4A3D-8F74-554BAF8F1D4F}" dt="2020-08-12T18:10:05.109" v="0"/>
            <ac:spMkLst>
              <pc:docMk/>
              <pc:sldMasterMk cId="2263478485" sldId="2147484160"/>
              <pc:sldLayoutMk cId="1513697742" sldId="2147484173"/>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1513697742" sldId="214748417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694252601" sldId="2147484186"/>
          </pc:sldLayoutMkLst>
          <pc:spChg chg="mod">
            <ac:chgData name="Swenson, Jody" userId="f700768a-5749-4e0f-98d7-2b523cc7d418" providerId="ADAL" clId="{07CF8AFC-CD7F-4A3D-8F74-554BAF8F1D4F}" dt="2020-08-12T18:10:05.109" v="0"/>
            <ac:spMkLst>
              <pc:docMk/>
              <pc:sldMasterMk cId="2263478485" sldId="2147484160"/>
              <pc:sldLayoutMk cId="2694252601" sldId="2147484186"/>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694252601" sldId="2147484186"/>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2423672396" sldId="2147484187"/>
          </pc:sldLayoutMkLst>
          <pc:spChg chg="mod">
            <ac:chgData name="Swenson, Jody" userId="f700768a-5749-4e0f-98d7-2b523cc7d418" providerId="ADAL" clId="{07CF8AFC-CD7F-4A3D-8F74-554BAF8F1D4F}" dt="2020-08-12T18:10:05.109" v="0"/>
            <ac:spMkLst>
              <pc:docMk/>
              <pc:sldMasterMk cId="2263478485" sldId="2147484160"/>
              <pc:sldLayoutMk cId="2423672396" sldId="2147484187"/>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2423672396" sldId="2147484187"/>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534363981" sldId="2147484188"/>
          </pc:sldLayoutMkLst>
          <pc:spChg chg="mod">
            <ac:chgData name="Swenson, Jody" userId="f700768a-5749-4e0f-98d7-2b523cc7d418" providerId="ADAL" clId="{07CF8AFC-CD7F-4A3D-8F74-554BAF8F1D4F}" dt="2020-08-12T18:10:05.109" v="0"/>
            <ac:spMkLst>
              <pc:docMk/>
              <pc:sldMasterMk cId="2263478485" sldId="2147484160"/>
              <pc:sldLayoutMk cId="534363981" sldId="2147484188"/>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534363981" sldId="2147484188"/>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4163444649" sldId="2147484189"/>
          </pc:sldLayoutMkLst>
          <pc:spChg chg="mod">
            <ac:chgData name="Swenson, Jody" userId="f700768a-5749-4e0f-98d7-2b523cc7d418" providerId="ADAL" clId="{07CF8AFC-CD7F-4A3D-8F74-554BAF8F1D4F}" dt="2020-08-12T18:10:05.109" v="0"/>
            <ac:spMkLst>
              <pc:docMk/>
              <pc:sldMasterMk cId="2263478485" sldId="2147484160"/>
              <pc:sldLayoutMk cId="4163444649" sldId="2147484189"/>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4163444649" sldId="214748418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358532150" sldId="2147484190"/>
          </pc:sldLayoutMkLst>
          <pc:spChg chg="mod">
            <ac:chgData name="Swenson, Jody" userId="f700768a-5749-4e0f-98d7-2b523cc7d418" providerId="ADAL" clId="{07CF8AFC-CD7F-4A3D-8F74-554BAF8F1D4F}" dt="2020-08-12T18:10:05.109" v="0"/>
            <ac:spMkLst>
              <pc:docMk/>
              <pc:sldMasterMk cId="2263478485" sldId="2147484160"/>
              <pc:sldLayoutMk cId="358532150" sldId="2147484190"/>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358532150" sldId="2147484190"/>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63478485" sldId="2147484160"/>
            <pc:sldLayoutMk cId="3066828058" sldId="2147484191"/>
          </pc:sldLayoutMkLst>
          <pc:spChg chg="mod">
            <ac:chgData name="Swenson, Jody" userId="f700768a-5749-4e0f-98d7-2b523cc7d418" providerId="ADAL" clId="{07CF8AFC-CD7F-4A3D-8F74-554BAF8F1D4F}" dt="2020-08-12T18:10:05.109" v="0"/>
            <ac:spMkLst>
              <pc:docMk/>
              <pc:sldMasterMk cId="2263478485" sldId="2147484160"/>
              <pc:sldLayoutMk cId="3066828058" sldId="2147484191"/>
              <ac:spMk id="5" creationId="{00000000-0000-0000-0000-000000000000}"/>
            </ac:spMkLst>
          </pc:spChg>
          <pc:spChg chg="mod">
            <ac:chgData name="Swenson, Jody" userId="f700768a-5749-4e0f-98d7-2b523cc7d418" providerId="ADAL" clId="{07CF8AFC-CD7F-4A3D-8F74-554BAF8F1D4F}" dt="2020-08-12T18:10:05.109" v="0"/>
            <ac:spMkLst>
              <pc:docMk/>
              <pc:sldMasterMk cId="2263478485" sldId="2147484160"/>
              <pc:sldLayoutMk cId="3066828058" sldId="2147484191"/>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1134399876" sldId="2147484192"/>
        </pc:sldMasterMkLst>
        <pc:spChg chg="mod">
          <ac:chgData name="Swenson, Jody" userId="f700768a-5749-4e0f-98d7-2b523cc7d418" providerId="ADAL" clId="{07CF8AFC-CD7F-4A3D-8F74-554BAF8F1D4F}" dt="2020-08-12T18:10:05.109" v="0"/>
          <ac:spMkLst>
            <pc:docMk/>
            <pc:sldMasterMk cId="1134399876" sldId="2147484192"/>
            <ac:spMk id="2"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1134399876" sldId="2147484192"/>
            <pc:sldLayoutMk cId="1276237397" sldId="2147484193"/>
          </pc:sldLayoutMkLst>
          <pc:spChg chg="mod">
            <ac:chgData name="Swenson, Jody" userId="f700768a-5749-4e0f-98d7-2b523cc7d418" providerId="ADAL" clId="{07CF8AFC-CD7F-4A3D-8F74-554BAF8F1D4F}" dt="2020-08-12T18:10:05.109" v="0"/>
            <ac:spMkLst>
              <pc:docMk/>
              <pc:sldMasterMk cId="1134399876" sldId="2147484192"/>
              <pc:sldLayoutMk cId="1276237397" sldId="2147484193"/>
              <ac:spMk id="2"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1276237397" sldId="2147484193"/>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555061324" sldId="2147484194"/>
          </pc:sldLayoutMkLst>
          <pc:spChg chg="mod">
            <ac:chgData name="Swenson, Jody" userId="f700768a-5749-4e0f-98d7-2b523cc7d418" providerId="ADAL" clId="{07CF8AFC-CD7F-4A3D-8F74-554BAF8F1D4F}" dt="2020-08-12T18:10:05.109" v="0"/>
            <ac:spMkLst>
              <pc:docMk/>
              <pc:sldMasterMk cId="1134399876" sldId="2147484192"/>
              <pc:sldLayoutMk cId="555061324" sldId="2147484194"/>
              <ac:spMk id="2"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555061324" sldId="2147484194"/>
              <ac:spMk id="3"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555061324" sldId="2147484194"/>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2019846573" sldId="2147484195"/>
          </pc:sldLayoutMkLst>
          <pc:spChg chg="mod">
            <ac:chgData name="Swenson, Jody" userId="f700768a-5749-4e0f-98d7-2b523cc7d418" providerId="ADAL" clId="{07CF8AFC-CD7F-4A3D-8F74-554BAF8F1D4F}" dt="2020-08-12T18:10:05.109" v="0"/>
            <ac:spMkLst>
              <pc:docMk/>
              <pc:sldMasterMk cId="1134399876" sldId="2147484192"/>
              <pc:sldLayoutMk cId="2019846573" sldId="2147484195"/>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1231546064" sldId="2147484196"/>
          </pc:sldLayoutMkLst>
          <pc:spChg chg="mod">
            <ac:chgData name="Swenson, Jody" userId="f700768a-5749-4e0f-98d7-2b523cc7d418" providerId="ADAL" clId="{07CF8AFC-CD7F-4A3D-8F74-554BAF8F1D4F}" dt="2020-08-12T18:10:05.109" v="0"/>
            <ac:spMkLst>
              <pc:docMk/>
              <pc:sldMasterMk cId="1134399876" sldId="2147484192"/>
              <pc:sldLayoutMk cId="1231546064" sldId="2147484196"/>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3726936651" sldId="2147484197"/>
          </pc:sldLayoutMkLst>
          <pc:spChg chg="mod">
            <ac:chgData name="Swenson, Jody" userId="f700768a-5749-4e0f-98d7-2b523cc7d418" providerId="ADAL" clId="{07CF8AFC-CD7F-4A3D-8F74-554BAF8F1D4F}" dt="2020-08-12T18:10:05.109" v="0"/>
            <ac:spMkLst>
              <pc:docMk/>
              <pc:sldMasterMk cId="1134399876" sldId="2147484192"/>
              <pc:sldLayoutMk cId="3726936651" sldId="2147484197"/>
              <ac:spMk id="3"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3726936651" sldId="2147484197"/>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3660700201" sldId="2147484198"/>
          </pc:sldLayoutMkLst>
          <pc:spChg chg="mod">
            <ac:chgData name="Swenson, Jody" userId="f700768a-5749-4e0f-98d7-2b523cc7d418" providerId="ADAL" clId="{07CF8AFC-CD7F-4A3D-8F74-554BAF8F1D4F}" dt="2020-08-12T18:10:05.109" v="0"/>
            <ac:spMkLst>
              <pc:docMk/>
              <pc:sldMasterMk cId="1134399876" sldId="2147484192"/>
              <pc:sldLayoutMk cId="3660700201" sldId="2147484198"/>
              <ac:spMk id="3"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3660700201" sldId="2147484198"/>
              <ac:spMk id="4"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3660700201" sldId="2147484198"/>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3660700201" sldId="2147484198"/>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3555335892" sldId="2147484202"/>
          </pc:sldLayoutMkLst>
          <pc:spChg chg="mod">
            <ac:chgData name="Swenson, Jody" userId="f700768a-5749-4e0f-98d7-2b523cc7d418" providerId="ADAL" clId="{07CF8AFC-CD7F-4A3D-8F74-554BAF8F1D4F}" dt="2020-08-12T18:10:05.109" v="0"/>
            <ac:spMkLst>
              <pc:docMk/>
              <pc:sldMasterMk cId="1134399876" sldId="2147484192"/>
              <pc:sldLayoutMk cId="3555335892" sldId="214748420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470928961" sldId="2147484203"/>
          </pc:sldLayoutMkLst>
          <pc:spChg chg="mod">
            <ac:chgData name="Swenson, Jody" userId="f700768a-5749-4e0f-98d7-2b523cc7d418" providerId="ADAL" clId="{07CF8AFC-CD7F-4A3D-8F74-554BAF8F1D4F}" dt="2020-08-12T18:10:05.109" v="0"/>
            <ac:spMkLst>
              <pc:docMk/>
              <pc:sldMasterMk cId="1134399876" sldId="2147484192"/>
              <pc:sldLayoutMk cId="470928961" sldId="2147484203"/>
              <ac:spMk id="4"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470928961" sldId="214748420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1332784846" sldId="2147484205"/>
          </pc:sldLayoutMkLst>
          <pc:spChg chg="mod">
            <ac:chgData name="Swenson, Jody" userId="f700768a-5749-4e0f-98d7-2b523cc7d418" providerId="ADAL" clId="{07CF8AFC-CD7F-4A3D-8F74-554BAF8F1D4F}" dt="2020-08-12T18:10:05.109" v="0"/>
            <ac:spMkLst>
              <pc:docMk/>
              <pc:sldMasterMk cId="1134399876" sldId="2147484192"/>
              <pc:sldLayoutMk cId="1332784846" sldId="2147484205"/>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1332784846" sldId="214748420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410893458" sldId="2147484218"/>
          </pc:sldLayoutMkLst>
          <pc:spChg chg="mod">
            <ac:chgData name="Swenson, Jody" userId="f700768a-5749-4e0f-98d7-2b523cc7d418" providerId="ADAL" clId="{07CF8AFC-CD7F-4A3D-8F74-554BAF8F1D4F}" dt="2020-08-12T18:10:05.109" v="0"/>
            <ac:spMkLst>
              <pc:docMk/>
              <pc:sldMasterMk cId="1134399876" sldId="2147484192"/>
              <pc:sldLayoutMk cId="410893458" sldId="2147484218"/>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410893458" sldId="2147484218"/>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3240713900" sldId="2147484223"/>
          </pc:sldLayoutMkLst>
          <pc:spChg chg="mod">
            <ac:chgData name="Swenson, Jody" userId="f700768a-5749-4e0f-98d7-2b523cc7d418" providerId="ADAL" clId="{07CF8AFC-CD7F-4A3D-8F74-554BAF8F1D4F}" dt="2020-08-12T18:10:05.109" v="0"/>
            <ac:spMkLst>
              <pc:docMk/>
              <pc:sldMasterMk cId="1134399876" sldId="2147484192"/>
              <pc:sldLayoutMk cId="3240713900" sldId="2147484223"/>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3240713900" sldId="2147484223"/>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1103761408" sldId="2147484224"/>
          </pc:sldLayoutMkLst>
          <pc:spChg chg="mod">
            <ac:chgData name="Swenson, Jody" userId="f700768a-5749-4e0f-98d7-2b523cc7d418" providerId="ADAL" clId="{07CF8AFC-CD7F-4A3D-8F74-554BAF8F1D4F}" dt="2020-08-12T18:10:05.109" v="0"/>
            <ac:spMkLst>
              <pc:docMk/>
              <pc:sldMasterMk cId="1134399876" sldId="2147484192"/>
              <pc:sldLayoutMk cId="1103761408" sldId="2147484224"/>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1103761408" sldId="214748422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1134399876" sldId="2147484192"/>
            <pc:sldLayoutMk cId="870121029" sldId="2147484225"/>
          </pc:sldLayoutMkLst>
          <pc:spChg chg="mod">
            <ac:chgData name="Swenson, Jody" userId="f700768a-5749-4e0f-98d7-2b523cc7d418" providerId="ADAL" clId="{07CF8AFC-CD7F-4A3D-8F74-554BAF8F1D4F}" dt="2020-08-12T18:10:05.109" v="0"/>
            <ac:spMkLst>
              <pc:docMk/>
              <pc:sldMasterMk cId="1134399876" sldId="2147484192"/>
              <pc:sldLayoutMk cId="870121029" sldId="2147484225"/>
              <ac:spMk id="5" creationId="{00000000-0000-0000-0000-000000000000}"/>
            </ac:spMkLst>
          </pc:spChg>
          <pc:spChg chg="mod">
            <ac:chgData name="Swenson, Jody" userId="f700768a-5749-4e0f-98d7-2b523cc7d418" providerId="ADAL" clId="{07CF8AFC-CD7F-4A3D-8F74-554BAF8F1D4F}" dt="2020-08-12T18:10:05.109" v="0"/>
            <ac:spMkLst>
              <pc:docMk/>
              <pc:sldMasterMk cId="1134399876" sldId="2147484192"/>
              <pc:sldLayoutMk cId="870121029" sldId="2147484225"/>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535337583" sldId="2147484269"/>
        </pc:sldMasterMkLst>
        <pc:spChg chg="mod">
          <ac:chgData name="Swenson, Jody" userId="f700768a-5749-4e0f-98d7-2b523cc7d418" providerId="ADAL" clId="{07CF8AFC-CD7F-4A3D-8F74-554BAF8F1D4F}" dt="2020-08-12T18:10:05.109" v="0"/>
          <ac:spMkLst>
            <pc:docMk/>
            <pc:sldMasterMk cId="535337583" sldId="2147484269"/>
            <ac:spMk id="2"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535337583" sldId="2147484269"/>
            <pc:sldLayoutMk cId="2332044816" sldId="2147484270"/>
          </pc:sldLayoutMkLst>
          <pc:spChg chg="mod">
            <ac:chgData name="Swenson, Jody" userId="f700768a-5749-4e0f-98d7-2b523cc7d418" providerId="ADAL" clId="{07CF8AFC-CD7F-4A3D-8F74-554BAF8F1D4F}" dt="2020-08-12T18:10:05.109" v="0"/>
            <ac:spMkLst>
              <pc:docMk/>
              <pc:sldMasterMk cId="535337583" sldId="2147484269"/>
              <pc:sldLayoutMk cId="2332044816" sldId="2147484270"/>
              <ac:spMk id="2"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2332044816" sldId="2147484270"/>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3597501328" sldId="2147484271"/>
          </pc:sldLayoutMkLst>
          <pc:spChg chg="mod">
            <ac:chgData name="Swenson, Jody" userId="f700768a-5749-4e0f-98d7-2b523cc7d418" providerId="ADAL" clId="{07CF8AFC-CD7F-4A3D-8F74-554BAF8F1D4F}" dt="2020-08-12T18:10:05.109" v="0"/>
            <ac:spMkLst>
              <pc:docMk/>
              <pc:sldMasterMk cId="535337583" sldId="2147484269"/>
              <pc:sldLayoutMk cId="3597501328" sldId="2147484271"/>
              <ac:spMk id="2"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3597501328" sldId="2147484271"/>
              <ac:spMk id="3"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3597501328" sldId="2147484271"/>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051943921" sldId="2147484272"/>
          </pc:sldLayoutMkLst>
          <pc:spChg chg="mod">
            <ac:chgData name="Swenson, Jody" userId="f700768a-5749-4e0f-98d7-2b523cc7d418" providerId="ADAL" clId="{07CF8AFC-CD7F-4A3D-8F74-554BAF8F1D4F}" dt="2020-08-12T18:10:05.109" v="0"/>
            <ac:spMkLst>
              <pc:docMk/>
              <pc:sldMasterMk cId="535337583" sldId="2147484269"/>
              <pc:sldLayoutMk cId="1051943921" sldId="2147484272"/>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305440957" sldId="2147484273"/>
          </pc:sldLayoutMkLst>
          <pc:spChg chg="mod">
            <ac:chgData name="Swenson, Jody" userId="f700768a-5749-4e0f-98d7-2b523cc7d418" providerId="ADAL" clId="{07CF8AFC-CD7F-4A3D-8F74-554BAF8F1D4F}" dt="2020-08-12T18:10:05.109" v="0"/>
            <ac:spMkLst>
              <pc:docMk/>
              <pc:sldMasterMk cId="535337583" sldId="2147484269"/>
              <pc:sldLayoutMk cId="1305440957" sldId="2147484273"/>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990893600" sldId="2147484274"/>
          </pc:sldLayoutMkLst>
          <pc:spChg chg="mod">
            <ac:chgData name="Swenson, Jody" userId="f700768a-5749-4e0f-98d7-2b523cc7d418" providerId="ADAL" clId="{07CF8AFC-CD7F-4A3D-8F74-554BAF8F1D4F}" dt="2020-08-12T18:10:05.109" v="0"/>
            <ac:spMkLst>
              <pc:docMk/>
              <pc:sldMasterMk cId="535337583" sldId="2147484269"/>
              <pc:sldLayoutMk cId="990893600" sldId="2147484274"/>
              <ac:spMk id="3"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990893600" sldId="2147484274"/>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865690997" sldId="2147484275"/>
          </pc:sldLayoutMkLst>
          <pc:spChg chg="mod">
            <ac:chgData name="Swenson, Jody" userId="f700768a-5749-4e0f-98d7-2b523cc7d418" providerId="ADAL" clId="{07CF8AFC-CD7F-4A3D-8F74-554BAF8F1D4F}" dt="2020-08-12T18:10:05.109" v="0"/>
            <ac:spMkLst>
              <pc:docMk/>
              <pc:sldMasterMk cId="535337583" sldId="2147484269"/>
              <pc:sldLayoutMk cId="1865690997" sldId="2147484275"/>
              <ac:spMk id="3"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1865690997" sldId="2147484275"/>
              <ac:spMk id="4"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1865690997" sldId="2147484275"/>
              <ac:spMk id="5"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1865690997" sldId="2147484275"/>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874669734" sldId="2147484279"/>
          </pc:sldLayoutMkLst>
          <pc:spChg chg="mod">
            <ac:chgData name="Swenson, Jody" userId="f700768a-5749-4e0f-98d7-2b523cc7d418" providerId="ADAL" clId="{07CF8AFC-CD7F-4A3D-8F74-554BAF8F1D4F}" dt="2020-08-12T18:10:05.109" v="0"/>
            <ac:spMkLst>
              <pc:docMk/>
              <pc:sldMasterMk cId="535337583" sldId="2147484269"/>
              <pc:sldLayoutMk cId="1874669734" sldId="2147484279"/>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578596276" sldId="2147484280"/>
          </pc:sldLayoutMkLst>
          <pc:spChg chg="mod">
            <ac:chgData name="Swenson, Jody" userId="f700768a-5749-4e0f-98d7-2b523cc7d418" providerId="ADAL" clId="{07CF8AFC-CD7F-4A3D-8F74-554BAF8F1D4F}" dt="2020-08-12T18:10:05.109" v="0"/>
            <ac:spMkLst>
              <pc:docMk/>
              <pc:sldMasterMk cId="535337583" sldId="2147484269"/>
              <pc:sldLayoutMk cId="1578596276" sldId="2147484280"/>
              <ac:spMk id="4"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1578596276" sldId="2147484280"/>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1804491306" sldId="2147484282"/>
          </pc:sldLayoutMkLst>
          <pc:spChg chg="mod">
            <ac:chgData name="Swenson, Jody" userId="f700768a-5749-4e0f-98d7-2b523cc7d418" providerId="ADAL" clId="{07CF8AFC-CD7F-4A3D-8F74-554BAF8F1D4F}" dt="2020-08-12T18:10:05.109" v="0"/>
            <ac:spMkLst>
              <pc:docMk/>
              <pc:sldMasterMk cId="535337583" sldId="2147484269"/>
              <pc:sldLayoutMk cId="1804491306" sldId="2147484282"/>
              <ac:spMk id="5"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1804491306" sldId="2147484282"/>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535337583" sldId="2147484269"/>
            <pc:sldLayoutMk cId="2983372157" sldId="2147484295"/>
          </pc:sldLayoutMkLst>
          <pc:spChg chg="mod">
            <ac:chgData name="Swenson, Jody" userId="f700768a-5749-4e0f-98d7-2b523cc7d418" providerId="ADAL" clId="{07CF8AFC-CD7F-4A3D-8F74-554BAF8F1D4F}" dt="2020-08-12T18:10:05.109" v="0"/>
            <ac:spMkLst>
              <pc:docMk/>
              <pc:sldMasterMk cId="535337583" sldId="2147484269"/>
              <pc:sldLayoutMk cId="2983372157" sldId="2147484295"/>
              <ac:spMk id="5" creationId="{00000000-0000-0000-0000-000000000000}"/>
            </ac:spMkLst>
          </pc:spChg>
          <pc:spChg chg="mod">
            <ac:chgData name="Swenson, Jody" userId="f700768a-5749-4e0f-98d7-2b523cc7d418" providerId="ADAL" clId="{07CF8AFC-CD7F-4A3D-8F74-554BAF8F1D4F}" dt="2020-08-12T18:10:05.109" v="0"/>
            <ac:spMkLst>
              <pc:docMk/>
              <pc:sldMasterMk cId="535337583" sldId="2147484269"/>
              <pc:sldLayoutMk cId="2983372157" sldId="2147484295"/>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2288218281" sldId="2147484310"/>
        </pc:sldMasterMkLst>
        <pc:spChg chg="mod">
          <ac:chgData name="Swenson, Jody" userId="f700768a-5749-4e0f-98d7-2b523cc7d418" providerId="ADAL" clId="{07CF8AFC-CD7F-4A3D-8F74-554BAF8F1D4F}" dt="2020-08-12T18:10:05.109" v="0"/>
          <ac:spMkLst>
            <pc:docMk/>
            <pc:sldMasterMk cId="2288218281" sldId="2147484310"/>
            <ac:spMk id="2"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2288218281" sldId="2147484310"/>
            <pc:sldLayoutMk cId="4128122648" sldId="2147484311"/>
          </pc:sldLayoutMkLst>
          <pc:spChg chg="mod">
            <ac:chgData name="Swenson, Jody" userId="f700768a-5749-4e0f-98d7-2b523cc7d418" providerId="ADAL" clId="{07CF8AFC-CD7F-4A3D-8F74-554BAF8F1D4F}" dt="2020-08-12T18:10:05.109" v="0"/>
            <ac:spMkLst>
              <pc:docMk/>
              <pc:sldMasterMk cId="2288218281" sldId="2147484310"/>
              <pc:sldLayoutMk cId="4128122648" sldId="2147484311"/>
              <ac:spMk id="2"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4128122648" sldId="2147484311"/>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1526404824" sldId="2147484312"/>
          </pc:sldLayoutMkLst>
          <pc:spChg chg="mod">
            <ac:chgData name="Swenson, Jody" userId="f700768a-5749-4e0f-98d7-2b523cc7d418" providerId="ADAL" clId="{07CF8AFC-CD7F-4A3D-8F74-554BAF8F1D4F}" dt="2020-08-12T18:10:05.109" v="0"/>
            <ac:spMkLst>
              <pc:docMk/>
              <pc:sldMasterMk cId="2288218281" sldId="2147484310"/>
              <pc:sldLayoutMk cId="1526404824" sldId="2147484312"/>
              <ac:spMk id="2"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526404824" sldId="2147484312"/>
              <ac:spMk id="3"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526404824" sldId="2147484312"/>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3632801090" sldId="2147484313"/>
          </pc:sldLayoutMkLst>
          <pc:spChg chg="mod">
            <ac:chgData name="Swenson, Jody" userId="f700768a-5749-4e0f-98d7-2b523cc7d418" providerId="ADAL" clId="{07CF8AFC-CD7F-4A3D-8F74-554BAF8F1D4F}" dt="2020-08-12T18:10:05.109" v="0"/>
            <ac:spMkLst>
              <pc:docMk/>
              <pc:sldMasterMk cId="2288218281" sldId="2147484310"/>
              <pc:sldLayoutMk cId="3632801090" sldId="214748431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291924791" sldId="2147484314"/>
          </pc:sldLayoutMkLst>
          <pc:spChg chg="mod">
            <ac:chgData name="Swenson, Jody" userId="f700768a-5749-4e0f-98d7-2b523cc7d418" providerId="ADAL" clId="{07CF8AFC-CD7F-4A3D-8F74-554BAF8F1D4F}" dt="2020-08-12T18:10:05.109" v="0"/>
            <ac:spMkLst>
              <pc:docMk/>
              <pc:sldMasterMk cId="2288218281" sldId="2147484310"/>
              <pc:sldLayoutMk cId="291924791" sldId="2147484314"/>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1034022582" sldId="2147484315"/>
          </pc:sldLayoutMkLst>
          <pc:spChg chg="mod">
            <ac:chgData name="Swenson, Jody" userId="f700768a-5749-4e0f-98d7-2b523cc7d418" providerId="ADAL" clId="{07CF8AFC-CD7F-4A3D-8F74-554BAF8F1D4F}" dt="2020-08-12T18:10:05.109" v="0"/>
            <ac:spMkLst>
              <pc:docMk/>
              <pc:sldMasterMk cId="2288218281" sldId="2147484310"/>
              <pc:sldLayoutMk cId="1034022582" sldId="2147484315"/>
              <ac:spMk id="3"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034022582" sldId="2147484315"/>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3929578225" sldId="2147484316"/>
          </pc:sldLayoutMkLst>
          <pc:spChg chg="mod">
            <ac:chgData name="Swenson, Jody" userId="f700768a-5749-4e0f-98d7-2b523cc7d418" providerId="ADAL" clId="{07CF8AFC-CD7F-4A3D-8F74-554BAF8F1D4F}" dt="2020-08-12T18:10:05.109" v="0"/>
            <ac:spMkLst>
              <pc:docMk/>
              <pc:sldMasterMk cId="2288218281" sldId="2147484310"/>
              <pc:sldLayoutMk cId="3929578225" sldId="2147484316"/>
              <ac:spMk id="3"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3929578225" sldId="2147484316"/>
              <ac:spMk id="4"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3929578225" sldId="2147484316"/>
              <ac:spMk id="5"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3929578225" sldId="214748431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4235209401" sldId="2147484320"/>
          </pc:sldLayoutMkLst>
          <pc:spChg chg="mod">
            <ac:chgData name="Swenson, Jody" userId="f700768a-5749-4e0f-98d7-2b523cc7d418" providerId="ADAL" clId="{07CF8AFC-CD7F-4A3D-8F74-554BAF8F1D4F}" dt="2020-08-12T18:10:05.109" v="0"/>
            <ac:spMkLst>
              <pc:docMk/>
              <pc:sldMasterMk cId="2288218281" sldId="2147484310"/>
              <pc:sldLayoutMk cId="4235209401" sldId="2147484320"/>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1212466232" sldId="2147484321"/>
          </pc:sldLayoutMkLst>
          <pc:spChg chg="mod">
            <ac:chgData name="Swenson, Jody" userId="f700768a-5749-4e0f-98d7-2b523cc7d418" providerId="ADAL" clId="{07CF8AFC-CD7F-4A3D-8F74-554BAF8F1D4F}" dt="2020-08-12T18:10:05.109" v="0"/>
            <ac:spMkLst>
              <pc:docMk/>
              <pc:sldMasterMk cId="2288218281" sldId="2147484310"/>
              <pc:sldLayoutMk cId="1212466232" sldId="2147484321"/>
              <ac:spMk id="4"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212466232" sldId="2147484321"/>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1320675477" sldId="2147484322"/>
          </pc:sldLayoutMkLst>
          <pc:spChg chg="mod">
            <ac:chgData name="Swenson, Jody" userId="f700768a-5749-4e0f-98d7-2b523cc7d418" providerId="ADAL" clId="{07CF8AFC-CD7F-4A3D-8F74-554BAF8F1D4F}" dt="2020-08-12T18:10:05.109" v="0"/>
            <ac:spMkLst>
              <pc:docMk/>
              <pc:sldMasterMk cId="2288218281" sldId="2147484310"/>
              <pc:sldLayoutMk cId="1320675477" sldId="2147484322"/>
              <ac:spMk id="5"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320675477" sldId="2147484322"/>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1353479977" sldId="2147484324"/>
          </pc:sldLayoutMkLst>
          <pc:spChg chg="mod">
            <ac:chgData name="Swenson, Jody" userId="f700768a-5749-4e0f-98d7-2b523cc7d418" providerId="ADAL" clId="{07CF8AFC-CD7F-4A3D-8F74-554BAF8F1D4F}" dt="2020-08-12T18:10:05.109" v="0"/>
            <ac:spMkLst>
              <pc:docMk/>
              <pc:sldMasterMk cId="2288218281" sldId="2147484310"/>
              <pc:sldLayoutMk cId="1353479977" sldId="2147484324"/>
              <ac:spMk id="5"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1353479977" sldId="2147484324"/>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288218281" sldId="2147484310"/>
            <pc:sldLayoutMk cId="3989808294" sldId="2147484327"/>
          </pc:sldLayoutMkLst>
          <pc:spChg chg="mod">
            <ac:chgData name="Swenson, Jody" userId="f700768a-5749-4e0f-98d7-2b523cc7d418" providerId="ADAL" clId="{07CF8AFC-CD7F-4A3D-8F74-554BAF8F1D4F}" dt="2020-08-12T18:10:05.109" v="0"/>
            <ac:spMkLst>
              <pc:docMk/>
              <pc:sldMasterMk cId="2288218281" sldId="2147484310"/>
              <pc:sldLayoutMk cId="3989808294" sldId="2147484327"/>
              <ac:spMk id="5" creationId="{00000000-0000-0000-0000-000000000000}"/>
            </ac:spMkLst>
          </pc:spChg>
          <pc:spChg chg="mod">
            <ac:chgData name="Swenson, Jody" userId="f700768a-5749-4e0f-98d7-2b523cc7d418" providerId="ADAL" clId="{07CF8AFC-CD7F-4A3D-8F74-554BAF8F1D4F}" dt="2020-08-12T18:10:05.109" v="0"/>
            <ac:spMkLst>
              <pc:docMk/>
              <pc:sldMasterMk cId="2288218281" sldId="2147484310"/>
              <pc:sldLayoutMk cId="3989808294" sldId="2147484327"/>
              <ac:spMk id="8" creationId="{00000000-0000-0000-0000-000000000000}"/>
            </ac:spMkLst>
          </pc:spChg>
        </pc:sldLayoutChg>
      </pc:sldMasterChg>
      <pc:sldMasterChg chg="modSp modSldLayout">
        <pc:chgData name="Swenson, Jody" userId="f700768a-5749-4e0f-98d7-2b523cc7d418" providerId="ADAL" clId="{07CF8AFC-CD7F-4A3D-8F74-554BAF8F1D4F}" dt="2020-08-12T18:10:05.109" v="0"/>
        <pc:sldMasterMkLst>
          <pc:docMk/>
          <pc:sldMasterMk cId="2856943178" sldId="2147484333"/>
        </pc:sldMasterMkLst>
        <pc:spChg chg="mod">
          <ac:chgData name="Swenson, Jody" userId="f700768a-5749-4e0f-98d7-2b523cc7d418" providerId="ADAL" clId="{07CF8AFC-CD7F-4A3D-8F74-554BAF8F1D4F}" dt="2020-08-12T18:10:05.109" v="0"/>
          <ac:spMkLst>
            <pc:docMk/>
            <pc:sldMasterMk cId="2856943178" sldId="2147484333"/>
            <ac:spMk id="2"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ac:spMk id="3" creationId="{00000000-0000-0000-0000-000000000000}"/>
          </ac:spMkLst>
        </pc:spChg>
        <pc:sldLayoutChg chg="modSp">
          <pc:chgData name="Swenson, Jody" userId="f700768a-5749-4e0f-98d7-2b523cc7d418" providerId="ADAL" clId="{07CF8AFC-CD7F-4A3D-8F74-554BAF8F1D4F}" dt="2020-08-12T18:10:05.109" v="0"/>
          <pc:sldLayoutMkLst>
            <pc:docMk/>
            <pc:sldMasterMk cId="2856943178" sldId="2147484333"/>
            <pc:sldLayoutMk cId="3466142016" sldId="2147484334"/>
          </pc:sldLayoutMkLst>
          <pc:spChg chg="mod">
            <ac:chgData name="Swenson, Jody" userId="f700768a-5749-4e0f-98d7-2b523cc7d418" providerId="ADAL" clId="{07CF8AFC-CD7F-4A3D-8F74-554BAF8F1D4F}" dt="2020-08-12T18:10:05.109" v="0"/>
            <ac:spMkLst>
              <pc:docMk/>
              <pc:sldMasterMk cId="2856943178" sldId="2147484333"/>
              <pc:sldLayoutMk cId="3466142016" sldId="2147484334"/>
              <ac:spMk id="2"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466142016" sldId="2147484334"/>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3044091181" sldId="2147484335"/>
          </pc:sldLayoutMkLst>
          <pc:spChg chg="mod">
            <ac:chgData name="Swenson, Jody" userId="f700768a-5749-4e0f-98d7-2b523cc7d418" providerId="ADAL" clId="{07CF8AFC-CD7F-4A3D-8F74-554BAF8F1D4F}" dt="2020-08-12T18:10:05.109" v="0"/>
            <ac:spMkLst>
              <pc:docMk/>
              <pc:sldMasterMk cId="2856943178" sldId="2147484333"/>
              <pc:sldLayoutMk cId="3044091181" sldId="2147484335"/>
              <ac:spMk id="2"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044091181" sldId="2147484335"/>
              <ac:spMk id="3"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044091181" sldId="2147484335"/>
              <ac:spMk id="7"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1652184985" sldId="2147484336"/>
          </pc:sldLayoutMkLst>
          <pc:spChg chg="mod">
            <ac:chgData name="Swenson, Jody" userId="f700768a-5749-4e0f-98d7-2b523cc7d418" providerId="ADAL" clId="{07CF8AFC-CD7F-4A3D-8F74-554BAF8F1D4F}" dt="2020-08-12T18:10:05.109" v="0"/>
            <ac:spMkLst>
              <pc:docMk/>
              <pc:sldMasterMk cId="2856943178" sldId="2147484333"/>
              <pc:sldLayoutMk cId="1652184985" sldId="2147484336"/>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4237112932" sldId="2147484337"/>
          </pc:sldLayoutMkLst>
          <pc:spChg chg="mod">
            <ac:chgData name="Swenson, Jody" userId="f700768a-5749-4e0f-98d7-2b523cc7d418" providerId="ADAL" clId="{07CF8AFC-CD7F-4A3D-8F74-554BAF8F1D4F}" dt="2020-08-12T18:10:05.109" v="0"/>
            <ac:spMkLst>
              <pc:docMk/>
              <pc:sldMasterMk cId="2856943178" sldId="2147484333"/>
              <pc:sldLayoutMk cId="4237112932" sldId="2147484337"/>
              <ac:spMk id="3"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3595114235" sldId="2147484338"/>
          </pc:sldLayoutMkLst>
          <pc:spChg chg="mod">
            <ac:chgData name="Swenson, Jody" userId="f700768a-5749-4e0f-98d7-2b523cc7d418" providerId="ADAL" clId="{07CF8AFC-CD7F-4A3D-8F74-554BAF8F1D4F}" dt="2020-08-12T18:10:05.109" v="0"/>
            <ac:spMkLst>
              <pc:docMk/>
              <pc:sldMasterMk cId="2856943178" sldId="2147484333"/>
              <pc:sldLayoutMk cId="3595114235" sldId="2147484338"/>
              <ac:spMk id="3"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595114235" sldId="2147484338"/>
              <ac:spMk id="4"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1123709528" sldId="2147484339"/>
          </pc:sldLayoutMkLst>
          <pc:spChg chg="mod">
            <ac:chgData name="Swenson, Jody" userId="f700768a-5749-4e0f-98d7-2b523cc7d418" providerId="ADAL" clId="{07CF8AFC-CD7F-4A3D-8F74-554BAF8F1D4F}" dt="2020-08-12T18:10:05.109" v="0"/>
            <ac:spMkLst>
              <pc:docMk/>
              <pc:sldMasterMk cId="2856943178" sldId="2147484333"/>
              <pc:sldLayoutMk cId="1123709528" sldId="2147484339"/>
              <ac:spMk id="3"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1123709528" sldId="2147484339"/>
              <ac:spMk id="4"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1123709528" sldId="2147484339"/>
              <ac:spMk id="5"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1123709528" sldId="2147484339"/>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237997837" sldId="2147484343"/>
          </pc:sldLayoutMkLst>
          <pc:spChg chg="mod">
            <ac:chgData name="Swenson, Jody" userId="f700768a-5749-4e0f-98d7-2b523cc7d418" providerId="ADAL" clId="{07CF8AFC-CD7F-4A3D-8F74-554BAF8F1D4F}" dt="2020-08-12T18:10:05.109" v="0"/>
            <ac:spMkLst>
              <pc:docMk/>
              <pc:sldMasterMk cId="2856943178" sldId="2147484333"/>
              <pc:sldLayoutMk cId="237997837" sldId="2147484343"/>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3756640210" sldId="2147484344"/>
          </pc:sldLayoutMkLst>
          <pc:spChg chg="mod">
            <ac:chgData name="Swenson, Jody" userId="f700768a-5749-4e0f-98d7-2b523cc7d418" providerId="ADAL" clId="{07CF8AFC-CD7F-4A3D-8F74-554BAF8F1D4F}" dt="2020-08-12T18:10:05.109" v="0"/>
            <ac:spMkLst>
              <pc:docMk/>
              <pc:sldMasterMk cId="2856943178" sldId="2147484333"/>
              <pc:sldLayoutMk cId="3756640210" sldId="2147484344"/>
              <ac:spMk id="4"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756640210" sldId="2147484344"/>
              <ac:spMk id="6"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2165078360" sldId="2147484345"/>
          </pc:sldLayoutMkLst>
          <pc:spChg chg="mod">
            <ac:chgData name="Swenson, Jody" userId="f700768a-5749-4e0f-98d7-2b523cc7d418" providerId="ADAL" clId="{07CF8AFC-CD7F-4A3D-8F74-554BAF8F1D4F}" dt="2020-08-12T18:10:05.109" v="0"/>
            <ac:spMkLst>
              <pc:docMk/>
              <pc:sldMasterMk cId="2856943178" sldId="2147484333"/>
              <pc:sldLayoutMk cId="2165078360" sldId="2147484345"/>
              <ac:spMk id="5"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2165078360" sldId="2147484345"/>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3331256893" sldId="2147484347"/>
          </pc:sldLayoutMkLst>
          <pc:spChg chg="mod">
            <ac:chgData name="Swenson, Jody" userId="f700768a-5749-4e0f-98d7-2b523cc7d418" providerId="ADAL" clId="{07CF8AFC-CD7F-4A3D-8F74-554BAF8F1D4F}" dt="2020-08-12T18:10:05.109" v="0"/>
            <ac:spMkLst>
              <pc:docMk/>
              <pc:sldMasterMk cId="2856943178" sldId="2147484333"/>
              <pc:sldLayoutMk cId="3331256893" sldId="2147484347"/>
              <ac:spMk id="5"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3331256893" sldId="2147484347"/>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2384568453" sldId="2147484349"/>
          </pc:sldLayoutMkLst>
          <pc:spChg chg="mod">
            <ac:chgData name="Swenson, Jody" userId="f700768a-5749-4e0f-98d7-2b523cc7d418" providerId="ADAL" clId="{07CF8AFC-CD7F-4A3D-8F74-554BAF8F1D4F}" dt="2020-08-12T18:10:05.109" v="0"/>
            <ac:spMkLst>
              <pc:docMk/>
              <pc:sldMasterMk cId="2856943178" sldId="2147484333"/>
              <pc:sldLayoutMk cId="2384568453" sldId="2147484349"/>
              <ac:spMk id="5"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2384568453" sldId="2147484349"/>
              <ac:spMk id="8" creationId="{00000000-0000-0000-0000-000000000000}"/>
            </ac:spMkLst>
          </pc:spChg>
        </pc:sldLayoutChg>
        <pc:sldLayoutChg chg="modSp">
          <pc:chgData name="Swenson, Jody" userId="f700768a-5749-4e0f-98d7-2b523cc7d418" providerId="ADAL" clId="{07CF8AFC-CD7F-4A3D-8F74-554BAF8F1D4F}" dt="2020-08-12T18:10:05.109" v="0"/>
          <pc:sldLayoutMkLst>
            <pc:docMk/>
            <pc:sldMasterMk cId="2856943178" sldId="2147484333"/>
            <pc:sldLayoutMk cId="2467073810" sldId="2147484350"/>
          </pc:sldLayoutMkLst>
          <pc:spChg chg="mod">
            <ac:chgData name="Swenson, Jody" userId="f700768a-5749-4e0f-98d7-2b523cc7d418" providerId="ADAL" clId="{07CF8AFC-CD7F-4A3D-8F74-554BAF8F1D4F}" dt="2020-08-12T18:10:05.109" v="0"/>
            <ac:spMkLst>
              <pc:docMk/>
              <pc:sldMasterMk cId="2856943178" sldId="2147484333"/>
              <pc:sldLayoutMk cId="2467073810" sldId="2147484350"/>
              <ac:spMk id="5" creationId="{00000000-0000-0000-0000-000000000000}"/>
            </ac:spMkLst>
          </pc:spChg>
          <pc:spChg chg="mod">
            <ac:chgData name="Swenson, Jody" userId="f700768a-5749-4e0f-98d7-2b523cc7d418" providerId="ADAL" clId="{07CF8AFC-CD7F-4A3D-8F74-554BAF8F1D4F}" dt="2020-08-12T18:10:05.109" v="0"/>
            <ac:spMkLst>
              <pc:docMk/>
              <pc:sldMasterMk cId="2856943178" sldId="2147484333"/>
              <pc:sldLayoutMk cId="2467073810" sldId="2147484350"/>
              <ac:spMk id="8" creationId="{00000000-0000-0000-0000-000000000000}"/>
            </ac:spMkLst>
          </pc:spChg>
        </pc:sldLayoutChg>
      </pc:sldMasterChg>
    </pc:docChg>
  </pc:docChgLst>
  <pc:docChgLst>
    <pc:chgData name="Swenson, Jody" userId="f700768a-5749-4e0f-98d7-2b523cc7d418" providerId="ADAL" clId="{9E70F0D5-25CF-4F17-8D58-8D3D3493F1A1}"/>
    <pc:docChg chg="modSld">
      <pc:chgData name="Swenson, Jody" userId="f700768a-5749-4e0f-98d7-2b523cc7d418" providerId="ADAL" clId="{9E70F0D5-25CF-4F17-8D58-8D3D3493F1A1}" dt="2022-06-22T20:48:24.268" v="47" actId="20577"/>
      <pc:docMkLst>
        <pc:docMk/>
      </pc:docMkLst>
      <pc:sldChg chg="modSp">
        <pc:chgData name="Swenson, Jody" userId="f700768a-5749-4e0f-98d7-2b523cc7d418" providerId="ADAL" clId="{9E70F0D5-25CF-4F17-8D58-8D3D3493F1A1}" dt="2022-03-14T20:44:46.174" v="2" actId="20577"/>
        <pc:sldMkLst>
          <pc:docMk/>
          <pc:sldMk cId="140765980" sldId="445"/>
        </pc:sldMkLst>
        <pc:spChg chg="mod">
          <ac:chgData name="Swenson, Jody" userId="f700768a-5749-4e0f-98d7-2b523cc7d418" providerId="ADAL" clId="{9E70F0D5-25CF-4F17-8D58-8D3D3493F1A1}" dt="2022-03-14T20:44:46.174" v="2" actId="20577"/>
          <ac:spMkLst>
            <pc:docMk/>
            <pc:sldMk cId="140765980" sldId="445"/>
            <ac:spMk id="5" creationId="{00000000-0000-0000-0000-000000000000}"/>
          </ac:spMkLst>
        </pc:spChg>
      </pc:sldChg>
      <pc:sldChg chg="modSp modAnim">
        <pc:chgData name="Swenson, Jody" userId="f700768a-5749-4e0f-98d7-2b523cc7d418" providerId="ADAL" clId="{9E70F0D5-25CF-4F17-8D58-8D3D3493F1A1}" dt="2022-06-22T20:48:24.268" v="47" actId="20577"/>
        <pc:sldMkLst>
          <pc:docMk/>
          <pc:sldMk cId="3769520091" sldId="450"/>
        </pc:sldMkLst>
        <pc:spChg chg="mod">
          <ac:chgData name="Swenson, Jody" userId="f700768a-5749-4e0f-98d7-2b523cc7d418" providerId="ADAL" clId="{9E70F0D5-25CF-4F17-8D58-8D3D3493F1A1}" dt="2022-06-22T20:48:24.268" v="47" actId="20577"/>
          <ac:spMkLst>
            <pc:docMk/>
            <pc:sldMk cId="3769520091" sldId="450"/>
            <ac:spMk id="20" creationId="{00000000-0000-0000-0000-000000000000}"/>
          </ac:spMkLst>
        </pc:spChg>
      </pc:sldChg>
      <pc:sldChg chg="modSp">
        <pc:chgData name="Swenson, Jody" userId="f700768a-5749-4e0f-98d7-2b523cc7d418" providerId="ADAL" clId="{9E70F0D5-25CF-4F17-8D58-8D3D3493F1A1}" dt="2022-06-22T19:59:02.655" v="45" actId="20577"/>
        <pc:sldMkLst>
          <pc:docMk/>
          <pc:sldMk cId="3249036214" sldId="453"/>
        </pc:sldMkLst>
        <pc:spChg chg="mod">
          <ac:chgData name="Swenson, Jody" userId="f700768a-5749-4e0f-98d7-2b523cc7d418" providerId="ADAL" clId="{9E70F0D5-25CF-4F17-8D58-8D3D3493F1A1}" dt="2022-06-22T19:59:02.655" v="45" actId="20577"/>
          <ac:spMkLst>
            <pc:docMk/>
            <pc:sldMk cId="3249036214" sldId="453"/>
            <ac:spMk id="4" creationId="{00000000-0000-0000-0000-000000000000}"/>
          </ac:spMkLst>
        </pc:spChg>
      </pc:sldChg>
      <pc:sldChg chg="modSp">
        <pc:chgData name="Swenson, Jody" userId="f700768a-5749-4e0f-98d7-2b523cc7d418" providerId="ADAL" clId="{9E70F0D5-25CF-4F17-8D58-8D3D3493F1A1}" dt="2022-03-14T15:20:35.874" v="1" actId="20577"/>
        <pc:sldMkLst>
          <pc:docMk/>
          <pc:sldMk cId="2147416472" sldId="461"/>
        </pc:sldMkLst>
        <pc:spChg chg="mod">
          <ac:chgData name="Swenson, Jody" userId="f700768a-5749-4e0f-98d7-2b523cc7d418" providerId="ADAL" clId="{9E70F0D5-25CF-4F17-8D58-8D3D3493F1A1}" dt="2022-03-14T15:20:35.874" v="1" actId="20577"/>
          <ac:spMkLst>
            <pc:docMk/>
            <pc:sldMk cId="2147416472" sldId="461"/>
            <ac:spMk id="4" creationId="{00000000-0000-0000-0000-000000000000}"/>
          </ac:spMkLst>
        </pc:spChg>
      </pc:sldChg>
    </pc:docChg>
  </pc:docChgLst>
  <pc:docChgLst>
    <pc:chgData name="Swenson, Jody" userId="f700768a-5749-4e0f-98d7-2b523cc7d418" providerId="ADAL" clId="{8A28600E-6B5C-43F5-B386-33798F3CD83B}"/>
    <pc:docChg chg="custSel modSld">
      <pc:chgData name="Swenson, Jody" userId="f700768a-5749-4e0f-98d7-2b523cc7d418" providerId="ADAL" clId="{8A28600E-6B5C-43F5-B386-33798F3CD83B}" dt="2020-11-16T17:41:26.773" v="25" actId="1035"/>
      <pc:docMkLst>
        <pc:docMk/>
      </pc:docMkLst>
      <pc:sldChg chg="addSp delSp modSp mod">
        <pc:chgData name="Swenson, Jody" userId="f700768a-5749-4e0f-98d7-2b523cc7d418" providerId="ADAL" clId="{8A28600E-6B5C-43F5-B386-33798F3CD83B}" dt="2020-11-16T17:41:26.773" v="25" actId="1035"/>
        <pc:sldMkLst>
          <pc:docMk/>
          <pc:sldMk cId="3246343312" sldId="433"/>
        </pc:sldMkLst>
        <pc:picChg chg="del mod">
          <ac:chgData name="Swenson, Jody" userId="f700768a-5749-4e0f-98d7-2b523cc7d418" providerId="ADAL" clId="{8A28600E-6B5C-43F5-B386-33798F3CD83B}" dt="2020-11-16T17:40:31.734" v="6" actId="478"/>
          <ac:picMkLst>
            <pc:docMk/>
            <pc:sldMk cId="3246343312" sldId="433"/>
            <ac:picMk id="3" creationId="{00000000-0000-0000-0000-000000000000}"/>
          </ac:picMkLst>
        </pc:picChg>
        <pc:picChg chg="del mod">
          <ac:chgData name="Swenson, Jody" userId="f700768a-5749-4e0f-98d7-2b523cc7d418" providerId="ADAL" clId="{8A28600E-6B5C-43F5-B386-33798F3CD83B}" dt="2020-11-16T17:40:38.442" v="8" actId="478"/>
          <ac:picMkLst>
            <pc:docMk/>
            <pc:sldMk cId="3246343312" sldId="433"/>
            <ac:picMk id="4" creationId="{00000000-0000-0000-0000-000000000000}"/>
          </ac:picMkLst>
        </pc:picChg>
        <pc:picChg chg="add mod">
          <ac:chgData name="Swenson, Jody" userId="f700768a-5749-4e0f-98d7-2b523cc7d418" providerId="ADAL" clId="{8A28600E-6B5C-43F5-B386-33798F3CD83B}" dt="2020-11-16T17:40:59.223" v="18" actId="1036"/>
          <ac:picMkLst>
            <pc:docMk/>
            <pc:sldMk cId="3246343312" sldId="433"/>
            <ac:picMk id="6" creationId="{8AB5081B-FDF5-47BB-87BD-39938D363EA1}"/>
          </ac:picMkLst>
        </pc:picChg>
        <pc:picChg chg="add mod">
          <ac:chgData name="Swenson, Jody" userId="f700768a-5749-4e0f-98d7-2b523cc7d418" providerId="ADAL" clId="{8A28600E-6B5C-43F5-B386-33798F3CD83B}" dt="2020-11-16T17:41:26.773" v="25" actId="1035"/>
          <ac:picMkLst>
            <pc:docMk/>
            <pc:sldMk cId="3246343312" sldId="433"/>
            <ac:picMk id="8" creationId="{09F5B83D-DDDC-4BEF-978F-C9D2743F295D}"/>
          </ac:picMkLst>
        </pc:picChg>
      </pc:sldChg>
    </pc:docChg>
  </pc:docChgLst>
  <pc:docChgLst>
    <pc:chgData name="Swenson, Jody" userId="f700768a-5749-4e0f-98d7-2b523cc7d418" providerId="ADAL" clId="{1FB1A1F3-2167-4190-9E09-0259EE523BC6}"/>
    <pc:docChg chg="modSld">
      <pc:chgData name="Swenson, Jody" userId="f700768a-5749-4e0f-98d7-2b523cc7d418" providerId="ADAL" clId="{1FB1A1F3-2167-4190-9E09-0259EE523BC6}" dt="2020-12-16T21:01:01.553" v="149" actId="255"/>
      <pc:docMkLst>
        <pc:docMk/>
      </pc:docMkLst>
      <pc:sldChg chg="modSp mod modAnim">
        <pc:chgData name="Swenson, Jody" userId="f700768a-5749-4e0f-98d7-2b523cc7d418" providerId="ADAL" clId="{1FB1A1F3-2167-4190-9E09-0259EE523BC6}" dt="2020-12-16T21:00:49.564" v="148" actId="20577"/>
        <pc:sldMkLst>
          <pc:docMk/>
          <pc:sldMk cId="2142961503" sldId="439"/>
        </pc:sldMkLst>
        <pc:spChg chg="mod">
          <ac:chgData name="Swenson, Jody" userId="f700768a-5749-4e0f-98d7-2b523cc7d418" providerId="ADAL" clId="{1FB1A1F3-2167-4190-9E09-0259EE523BC6}" dt="2020-12-16T21:00:49.564" v="148" actId="20577"/>
          <ac:spMkLst>
            <pc:docMk/>
            <pc:sldMk cId="2142961503" sldId="439"/>
            <ac:spMk id="2" creationId="{00000000-0000-0000-0000-000000000000}"/>
          </ac:spMkLst>
        </pc:spChg>
        <pc:spChg chg="mod">
          <ac:chgData name="Swenson, Jody" userId="f700768a-5749-4e0f-98d7-2b523cc7d418" providerId="ADAL" clId="{1FB1A1F3-2167-4190-9E09-0259EE523BC6}" dt="2020-12-16T20:55:17.133" v="133" actId="1036"/>
          <ac:spMkLst>
            <pc:docMk/>
            <pc:sldMk cId="2142961503" sldId="439"/>
            <ac:spMk id="3" creationId="{00000000-0000-0000-0000-000000000000}"/>
          </ac:spMkLst>
        </pc:spChg>
        <pc:spChg chg="mod">
          <ac:chgData name="Swenson, Jody" userId="f700768a-5749-4e0f-98d7-2b523cc7d418" providerId="ADAL" clId="{1FB1A1F3-2167-4190-9E09-0259EE523BC6}" dt="2020-12-16T21:00:17.955" v="146" actId="20577"/>
          <ac:spMkLst>
            <pc:docMk/>
            <pc:sldMk cId="2142961503" sldId="439"/>
            <ac:spMk id="4" creationId="{00000000-0000-0000-0000-000000000000}"/>
          </ac:spMkLst>
        </pc:spChg>
        <pc:spChg chg="mod">
          <ac:chgData name="Swenson, Jody" userId="f700768a-5749-4e0f-98d7-2b523cc7d418" providerId="ADAL" clId="{1FB1A1F3-2167-4190-9E09-0259EE523BC6}" dt="2020-12-16T20:55:17.133" v="133" actId="1036"/>
          <ac:spMkLst>
            <pc:docMk/>
            <pc:sldMk cId="2142961503" sldId="439"/>
            <ac:spMk id="6" creationId="{00000000-0000-0000-0000-000000000000}"/>
          </ac:spMkLst>
        </pc:spChg>
      </pc:sldChg>
      <pc:sldChg chg="modSp mod">
        <pc:chgData name="Swenson, Jody" userId="f700768a-5749-4e0f-98d7-2b523cc7d418" providerId="ADAL" clId="{1FB1A1F3-2167-4190-9E09-0259EE523BC6}" dt="2020-12-16T21:01:01.553" v="149" actId="255"/>
        <pc:sldMkLst>
          <pc:docMk/>
          <pc:sldMk cId="422469438" sldId="440"/>
        </pc:sldMkLst>
        <pc:spChg chg="mod">
          <ac:chgData name="Swenson, Jody" userId="f700768a-5749-4e0f-98d7-2b523cc7d418" providerId="ADAL" clId="{1FB1A1F3-2167-4190-9E09-0259EE523BC6}" dt="2020-12-16T21:01:01.553" v="149" actId="255"/>
          <ac:spMkLst>
            <pc:docMk/>
            <pc:sldMk cId="422469438" sldId="440"/>
            <ac:spMk id="5126" creationId="{00000000-0000-0000-0000-000000000000}"/>
          </ac:spMkLst>
        </pc:spChg>
      </pc:sldChg>
    </pc:docChg>
  </pc:docChgLst>
  <pc:docChgLst>
    <pc:chgData name="Swenson, Jody" userId="f700768a-5749-4e0f-98d7-2b523cc7d418" providerId="ADAL" clId="{4ED263E3-63AE-4EB9-B7EB-4897F6778F51}"/>
    <pc:docChg chg="custSel modSld">
      <pc:chgData name="Swenson, Jody" userId="f700768a-5749-4e0f-98d7-2b523cc7d418" providerId="ADAL" clId="{4ED263E3-63AE-4EB9-B7EB-4897F6778F51}" dt="2021-06-23T16:37:05.604" v="807" actId="20577"/>
      <pc:docMkLst>
        <pc:docMk/>
      </pc:docMkLst>
      <pc:sldChg chg="modSp mod">
        <pc:chgData name="Swenson, Jody" userId="f700768a-5749-4e0f-98d7-2b523cc7d418" providerId="ADAL" clId="{4ED263E3-63AE-4EB9-B7EB-4897F6778F51}" dt="2021-06-23T16:37:05.604" v="807" actId="20577"/>
        <pc:sldMkLst>
          <pc:docMk/>
          <pc:sldMk cId="3246343312" sldId="433"/>
        </pc:sldMkLst>
        <pc:spChg chg="mod">
          <ac:chgData name="Swenson, Jody" userId="f700768a-5749-4e0f-98d7-2b523cc7d418" providerId="ADAL" clId="{4ED263E3-63AE-4EB9-B7EB-4897F6778F51}" dt="2021-06-23T16:37:05.604" v="807" actId="20577"/>
          <ac:spMkLst>
            <pc:docMk/>
            <pc:sldMk cId="3246343312" sldId="433"/>
            <ac:spMk id="41" creationId="{00000000-0000-0000-0000-000000000000}"/>
          </ac:spMkLst>
        </pc:spChg>
        <pc:picChg chg="mod">
          <ac:chgData name="Swenson, Jody" userId="f700768a-5749-4e0f-98d7-2b523cc7d418" providerId="ADAL" clId="{4ED263E3-63AE-4EB9-B7EB-4897F6778F51}" dt="2021-06-23T16:36:45.786" v="779" actId="1076"/>
          <ac:picMkLst>
            <pc:docMk/>
            <pc:sldMk cId="3246343312" sldId="433"/>
            <ac:picMk id="4" creationId="{ADAC7118-DB47-4F66-90AE-1E9CB08F0FAB}"/>
          </ac:picMkLst>
        </pc:picChg>
        <pc:picChg chg="mod">
          <ac:chgData name="Swenson, Jody" userId="f700768a-5749-4e0f-98d7-2b523cc7d418" providerId="ADAL" clId="{4ED263E3-63AE-4EB9-B7EB-4897F6778F51}" dt="2021-06-23T16:36:52.748" v="784" actId="1036"/>
          <ac:picMkLst>
            <pc:docMk/>
            <pc:sldMk cId="3246343312" sldId="433"/>
            <ac:picMk id="6" creationId="{8AB5081B-FDF5-47BB-87BD-39938D363EA1}"/>
          </ac:picMkLst>
        </pc:picChg>
      </pc:sldChg>
      <pc:sldChg chg="delSp modSp mod modAnim">
        <pc:chgData name="Swenson, Jody" userId="f700768a-5749-4e0f-98d7-2b523cc7d418" providerId="ADAL" clId="{4ED263E3-63AE-4EB9-B7EB-4897F6778F51}" dt="2021-06-23T16:36:03.847" v="766"/>
        <pc:sldMkLst>
          <pc:docMk/>
          <pc:sldMk cId="3249036214" sldId="453"/>
        </pc:sldMkLst>
        <pc:spChg chg="mod">
          <ac:chgData name="Swenson, Jody" userId="f700768a-5749-4e0f-98d7-2b523cc7d418" providerId="ADAL" clId="{4ED263E3-63AE-4EB9-B7EB-4897F6778F51}" dt="2021-06-23T16:25:22.238" v="3" actId="1076"/>
          <ac:spMkLst>
            <pc:docMk/>
            <pc:sldMk cId="3249036214" sldId="453"/>
            <ac:spMk id="2" creationId="{00000000-0000-0000-0000-000000000000}"/>
          </ac:spMkLst>
        </pc:spChg>
        <pc:spChg chg="mod">
          <ac:chgData name="Swenson, Jody" userId="f700768a-5749-4e0f-98d7-2b523cc7d418" providerId="ADAL" clId="{4ED263E3-63AE-4EB9-B7EB-4897F6778F51}" dt="2021-06-23T16:35:19.918" v="759" actId="6549"/>
          <ac:spMkLst>
            <pc:docMk/>
            <pc:sldMk cId="3249036214" sldId="453"/>
            <ac:spMk id="4" creationId="{00000000-0000-0000-0000-000000000000}"/>
          </ac:spMkLst>
        </pc:spChg>
        <pc:spChg chg="del">
          <ac:chgData name="Swenson, Jody" userId="f700768a-5749-4e0f-98d7-2b523cc7d418" providerId="ADAL" clId="{4ED263E3-63AE-4EB9-B7EB-4897F6778F51}" dt="2021-06-23T16:23:25.989" v="0" actId="478"/>
          <ac:spMkLst>
            <pc:docMk/>
            <pc:sldMk cId="3249036214" sldId="453"/>
            <ac:spMk id="5" creationId="{00000000-0000-0000-0000-000000000000}"/>
          </ac:spMkLst>
        </pc:spChg>
      </pc:sldChg>
    </pc:docChg>
  </pc:docChgLst>
  <pc:docChgLst>
    <pc:chgData name="Swenson, Jody" userId="f700768a-5749-4e0f-98d7-2b523cc7d418" providerId="ADAL" clId="{A5C57140-EA25-42A6-A5C4-3361BAC87609}"/>
    <pc:docChg chg="addSld delSld modSld">
      <pc:chgData name="Swenson, Jody" userId="f700768a-5749-4e0f-98d7-2b523cc7d418" providerId="ADAL" clId="{A5C57140-EA25-42A6-A5C4-3361BAC87609}" dt="2020-06-22T21:18:51.447" v="1"/>
      <pc:docMkLst>
        <pc:docMk/>
      </pc:docMkLst>
      <pc:sldChg chg="add">
        <pc:chgData name="Swenson, Jody" userId="f700768a-5749-4e0f-98d7-2b523cc7d418" providerId="ADAL" clId="{A5C57140-EA25-42A6-A5C4-3361BAC87609}" dt="2020-06-22T21:18:51.447" v="1"/>
        <pc:sldMkLst>
          <pc:docMk/>
          <pc:sldMk cId="1236295485" sldId="435"/>
        </pc:sldMkLst>
      </pc:sldChg>
      <pc:sldChg chg="add">
        <pc:chgData name="Swenson, Jody" userId="f700768a-5749-4e0f-98d7-2b523cc7d418" providerId="ADAL" clId="{A5C57140-EA25-42A6-A5C4-3361BAC87609}" dt="2020-06-22T21:18:51.447" v="1"/>
        <pc:sldMkLst>
          <pc:docMk/>
          <pc:sldMk cId="4071150241" sldId="436"/>
        </pc:sldMkLst>
      </pc:sldChg>
      <pc:sldMasterChg chg="delSldLayout">
        <pc:chgData name="Swenson, Jody" userId="f700768a-5749-4e0f-98d7-2b523cc7d418" providerId="ADAL" clId="{A5C57140-EA25-42A6-A5C4-3361BAC87609}" dt="2020-06-22T21:18:43.865" v="0" actId="2696"/>
        <pc:sldMasterMkLst>
          <pc:docMk/>
          <pc:sldMasterMk cId="1884031569" sldId="2147483856"/>
        </pc:sldMasterMkLst>
      </pc:sldMasterChg>
    </pc:docChg>
  </pc:docChgLst>
  <pc:docChgLst>
    <pc:chgData name="Swenson, Jody" userId="f700768a-5749-4e0f-98d7-2b523cc7d418" providerId="ADAL" clId="{CB1C5D83-B1AE-4D84-BAF4-2F65602F53B9}"/>
    <pc:docChg chg="custSel modSld">
      <pc:chgData name="Swenson, Jody" userId="f700768a-5749-4e0f-98d7-2b523cc7d418" providerId="ADAL" clId="{CB1C5D83-B1AE-4D84-BAF4-2F65602F53B9}" dt="2021-03-15T16:38:05.435" v="278"/>
      <pc:docMkLst>
        <pc:docMk/>
      </pc:docMkLst>
      <pc:sldChg chg="addSp delSp modSp mod modAnim">
        <pc:chgData name="Swenson, Jody" userId="f700768a-5749-4e0f-98d7-2b523cc7d418" providerId="ADAL" clId="{CB1C5D83-B1AE-4D84-BAF4-2F65602F53B9}" dt="2021-03-15T16:38:05.435" v="278"/>
        <pc:sldMkLst>
          <pc:docMk/>
          <pc:sldMk cId="3246343312" sldId="433"/>
        </pc:sldMkLst>
        <pc:spChg chg="mod">
          <ac:chgData name="Swenson, Jody" userId="f700768a-5749-4e0f-98d7-2b523cc7d418" providerId="ADAL" clId="{CB1C5D83-B1AE-4D84-BAF4-2F65602F53B9}" dt="2021-03-15T16:36:26.560" v="276" actId="20577"/>
          <ac:spMkLst>
            <pc:docMk/>
            <pc:sldMk cId="3246343312" sldId="433"/>
            <ac:spMk id="41" creationId="{00000000-0000-0000-0000-000000000000}"/>
          </ac:spMkLst>
        </pc:spChg>
        <pc:picChg chg="add mod">
          <ac:chgData name="Swenson, Jody" userId="f700768a-5749-4e0f-98d7-2b523cc7d418" providerId="ADAL" clId="{CB1C5D83-B1AE-4D84-BAF4-2F65602F53B9}" dt="2021-03-15T16:30:33.701" v="4" actId="962"/>
          <ac:picMkLst>
            <pc:docMk/>
            <pc:sldMk cId="3246343312" sldId="433"/>
            <ac:picMk id="4" creationId="{ADAC7118-DB47-4F66-90AE-1E9CB08F0FAB}"/>
          </ac:picMkLst>
        </pc:picChg>
        <pc:picChg chg="del">
          <ac:chgData name="Swenson, Jody" userId="f700768a-5749-4e0f-98d7-2b523cc7d418" providerId="ADAL" clId="{CB1C5D83-B1AE-4D84-BAF4-2F65602F53B9}" dt="2021-03-15T16:30:01.175" v="0" actId="478"/>
          <ac:picMkLst>
            <pc:docMk/>
            <pc:sldMk cId="3246343312" sldId="433"/>
            <ac:picMk id="8" creationId="{09F5B83D-DDDC-4BEF-978F-C9D2743F295D}"/>
          </ac:picMkLst>
        </pc:picChg>
      </pc:sldChg>
    </pc:docChg>
  </pc:docChgLst>
  <pc:docChgLst>
    <pc:chgData name="Swenson, Jody" userId="f700768a-5749-4e0f-98d7-2b523cc7d418" providerId="ADAL" clId="{D066E684-3D6B-4A94-A8BB-AA3A422869C9}"/>
    <pc:docChg chg="modSld">
      <pc:chgData name="Swenson, Jody" userId="f700768a-5749-4e0f-98d7-2b523cc7d418" providerId="ADAL" clId="{D066E684-3D6B-4A94-A8BB-AA3A422869C9}" dt="2021-05-12T20:11:36.247" v="18"/>
      <pc:docMkLst>
        <pc:docMk/>
      </pc:docMkLst>
      <pc:sldChg chg="addSp modSp mod modAnim">
        <pc:chgData name="Swenson, Jody" userId="f700768a-5749-4e0f-98d7-2b523cc7d418" providerId="ADAL" clId="{D066E684-3D6B-4A94-A8BB-AA3A422869C9}" dt="2021-05-12T20:11:36.247" v="18"/>
        <pc:sldMkLst>
          <pc:docMk/>
          <pc:sldMk cId="422469438" sldId="440"/>
        </pc:sldMkLst>
        <pc:spChg chg="add mod">
          <ac:chgData name="Swenson, Jody" userId="f700768a-5749-4e0f-98d7-2b523cc7d418" providerId="ADAL" clId="{D066E684-3D6B-4A94-A8BB-AA3A422869C9}" dt="2021-05-12T20:11:30.298" v="17" actId="1076"/>
          <ac:spMkLst>
            <pc:docMk/>
            <pc:sldMk cId="422469438" sldId="440"/>
            <ac:spMk id="3" creationId="{4AB54DC7-37C8-4921-8044-F0F0C35EAFE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694783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311583001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7/28/2022 10:21 AM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6506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0235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Image by instructor </a:t>
            </a:r>
            <a:r>
              <a:rPr lang="nb-NO"/>
              <a:t>fg02_04500.jpg</a:t>
            </a:r>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28</a:t>
            </a:fld>
            <a:endParaRPr lang="en-US"/>
          </a:p>
        </p:txBody>
      </p:sp>
    </p:spTree>
    <p:extLst>
      <p:ext uri="{BB962C8B-B14F-4D97-AF65-F5344CB8AC3E}">
        <p14:creationId xmlns:p14="http://schemas.microsoft.com/office/powerpoint/2010/main" val="41130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Image by instructor</a:t>
            </a:r>
          </a:p>
          <a:p>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29</a:t>
            </a:fld>
            <a:endParaRPr lang="en-US"/>
          </a:p>
        </p:txBody>
      </p:sp>
    </p:spTree>
    <p:extLst>
      <p:ext uri="{BB962C8B-B14F-4D97-AF65-F5344CB8AC3E}">
        <p14:creationId xmlns:p14="http://schemas.microsoft.com/office/powerpoint/2010/main" val="2122168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Image by instructor</a:t>
            </a:r>
          </a:p>
          <a:p>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30</a:t>
            </a:fld>
            <a:endParaRPr lang="en-US"/>
          </a:p>
        </p:txBody>
      </p:sp>
    </p:spTree>
    <p:extLst>
      <p:ext uri="{BB962C8B-B14F-4D97-AF65-F5344CB8AC3E}">
        <p14:creationId xmlns:p14="http://schemas.microsoft.com/office/powerpoint/2010/main" val="425800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Image by CCD team of BYUI.</a:t>
            </a:r>
          </a:p>
          <a:p>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337728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Image created by</a:t>
            </a:r>
            <a:r>
              <a:rPr lang="en-US" baseline="0"/>
              <a:t> CCD team of BYUI.</a:t>
            </a:r>
            <a:endParaRPr lang="en-US"/>
          </a:p>
          <a:p>
            <a:endParaRPr lang="en-US"/>
          </a:p>
          <a:p>
            <a:endParaRPr lang="en-US"/>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5289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Image</a:t>
            </a:r>
            <a:r>
              <a:rPr lang="en-US" baseline="0"/>
              <a:t> by instructor</a:t>
            </a:r>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42111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9</a:t>
            </a:fld>
            <a:endParaRPr lang="en-US">
              <a:solidFill>
                <a:srgbClr val="000000"/>
              </a:solidFill>
            </a:endParaRPr>
          </a:p>
        </p:txBody>
      </p:sp>
    </p:spTree>
    <p:extLst>
      <p:ext uri="{BB962C8B-B14F-4D97-AF65-F5344CB8AC3E}">
        <p14:creationId xmlns:p14="http://schemas.microsoft.com/office/powerpoint/2010/main" val="172058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CS 124 - Lecture 0 - Course Overview </a:t>
            </a:r>
          </a:p>
        </p:txBody>
      </p:sp>
      <p:sp>
        <p:nvSpPr>
          <p:cNvPr id="5" name="Slide Number Placeholder 4"/>
          <p:cNvSpPr>
            <a:spLocks noGrp="1"/>
          </p:cNvSpPr>
          <p:nvPr>
            <p:ph type="sldNum" sz="quarter" idx="5"/>
          </p:nvPr>
        </p:nvSpPr>
        <p:spPr/>
        <p:txBody>
          <a:bodyPr/>
          <a:lstStyle/>
          <a:p>
            <a:pPr>
              <a:defRPr/>
            </a:pPr>
            <a:fld id="{8CEC0183-73D3-4F2C-BBF1-786CD4B170DD}" type="slidenum">
              <a:rPr lang="en-US" smtClean="0"/>
              <a:pPr>
                <a:defRPr/>
              </a:pPr>
              <a:t>10</a:t>
            </a:fld>
            <a:endParaRPr lang="en-US"/>
          </a:p>
        </p:txBody>
      </p:sp>
    </p:spTree>
    <p:extLst>
      <p:ext uri="{BB962C8B-B14F-4D97-AF65-F5344CB8AC3E}">
        <p14:creationId xmlns:p14="http://schemas.microsoft.com/office/powerpoint/2010/main" val="70037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420710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357671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Image created by CCD team of BYUI.</a:t>
            </a:r>
          </a:p>
          <a:p>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14</a:t>
            </a:fld>
            <a:endParaRPr lang="en-US">
              <a:solidFill>
                <a:srgbClr val="000000"/>
              </a:solidFill>
            </a:endParaRPr>
          </a:p>
        </p:txBody>
      </p:sp>
    </p:spTree>
    <p:extLst>
      <p:ext uri="{BB962C8B-B14F-4D97-AF65-F5344CB8AC3E}">
        <p14:creationId xmlns:p14="http://schemas.microsoft.com/office/powerpoint/2010/main" val="251496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79266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4884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511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29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90478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246255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218946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607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560005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799106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171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831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616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70639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67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83878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367954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7/28/2022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356433623"/>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137480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2078341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6037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8352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650096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5506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631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5127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09093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30335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03720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02474117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88407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332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7525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103150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683682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22419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4027294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6698167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1495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00955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46984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07921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890241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617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998999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16026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04988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12852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3656347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476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495180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5678269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937819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88110472"/>
      </p:ext>
    </p:extLst>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335368092"/>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solidFill>
                  <a:srgbClr val="283D5E"/>
                </a:solidFill>
                <a:latin typeface="Galliard BT"/>
              </a:rPr>
              <a:t>Schedule</a:t>
            </a:r>
            <a:endParaRPr lang="en-US">
              <a:solidFill>
                <a:srgbClr val="283D5E"/>
              </a:solidFill>
              <a:latin typeface="Galliard B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solidFill>
                  <a:srgbClr val="283D5E"/>
                </a:solidFill>
                <a:latin typeface="Galliard BT"/>
              </a:rPr>
              <a:t>Pre-class</a:t>
            </a:r>
            <a:endParaRPr lang="en-US">
              <a:solidFill>
                <a:srgbClr val="283D5E"/>
              </a:solidFill>
              <a:latin typeface="Galliard B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233076"/>
      </p:ext>
    </p:extLst>
  </p:cSld>
  <p:clrMapOvr>
    <a:masterClrMapping/>
  </p:clrMapOvr>
  <p:transition>
    <p:fade/>
  </p:transition>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039089"/>
      </p:ext>
    </p:extLst>
  </p:cSld>
  <p:clrMapOvr>
    <a:masterClrMapping/>
  </p:clrMapOvr>
  <p:transition>
    <p:fade/>
  </p:transition>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956707"/>
      </p:ext>
    </p:extLst>
  </p:cSld>
  <p:clrMapOvr>
    <a:masterClrMapping/>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966329"/>
      </p:ext>
    </p:extLst>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048532"/>
      </p:ext>
    </p:extLst>
  </p:cSld>
  <p:clrMapOvr>
    <a:masterClrMapping/>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577831"/>
      </p:ext>
    </p:extLst>
  </p:cSld>
  <p:clrMapOvr>
    <a:masterClrMapping/>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625443"/>
      </p:ext>
    </p:extLst>
  </p:cSld>
  <p:clrMapOvr>
    <a:masterClrMapping/>
  </p:clrMapOvr>
  <p:transition>
    <p:fade/>
  </p:transition>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552395"/>
      </p:ext>
    </p:extLst>
  </p:cSld>
  <p:clrMapOvr>
    <a:masterClrMapping/>
  </p:clrMapOvr>
  <p:transition>
    <p:fade/>
  </p:transition>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461607668"/>
      </p:ext>
    </p:extLst>
  </p:cSld>
  <p:clrMapOvr>
    <a:masterClrMapping/>
  </p:clrMapOvr>
  <p:transition>
    <p:fade/>
  </p:transition>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136977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87157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335928"/>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9425260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236723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343639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1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6344464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2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85321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2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668280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1" y="1905007"/>
            <a:ext cx="10242551" cy="1523495"/>
          </a:xfrm>
        </p:spPr>
        <p:txBody>
          <a:bodyPr>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973670" y="4344995"/>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6237397"/>
      </p:ext>
    </p:extLst>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1825273" y="4344995"/>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4219" b="0" i="1" u="none" strike="noStrike" kern="0" cap="none" spc="-64"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555061324"/>
      </p:ext>
    </p:extLst>
  </p:cSld>
  <p:clrMapOvr>
    <a:masterClrMapping/>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846573"/>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773718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9"/>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46064"/>
      </p:ext>
    </p:extLst>
  </p:cSld>
  <p:clrMapOvr>
    <a:masterClrMapping/>
  </p:clrMapOvr>
  <p:transition>
    <p:fade/>
  </p:transition>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735266"/>
          </a:xfrm>
        </p:spPr>
        <p:txBody>
          <a:bodyPr/>
          <a:lstStyle>
            <a:lvl1pPr marL="143428" indent="-143428">
              <a:lnSpc>
                <a:spcPct val="90000"/>
              </a:lnSpc>
              <a:defRPr sz="1181"/>
            </a:lvl1pPr>
            <a:lvl2pPr marL="284065" indent="-137288">
              <a:lnSpc>
                <a:spcPct val="90000"/>
              </a:lnSpc>
              <a:defRPr sz="1013"/>
            </a:lvl2pPr>
            <a:lvl3pPr marL="402378" indent="-121662">
              <a:lnSpc>
                <a:spcPct val="90000"/>
              </a:lnSpc>
              <a:defRPr sz="844"/>
            </a:lvl3pPr>
            <a:lvl4pPr marL="517902" indent="-115523">
              <a:lnSpc>
                <a:spcPct val="90000"/>
              </a:lnSpc>
              <a:defRPr sz="760"/>
            </a:lvl4pPr>
            <a:lvl5pPr marL="639564" indent="-11831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735266"/>
          </a:xfrm>
        </p:spPr>
        <p:txBody>
          <a:bodyPr/>
          <a:lstStyle>
            <a:lvl1pPr marL="146777" indent="-146777">
              <a:lnSpc>
                <a:spcPct val="90000"/>
              </a:lnSpc>
              <a:defRPr sz="1181"/>
            </a:lvl1pPr>
            <a:lvl2pPr marL="284065" indent="-143428">
              <a:lnSpc>
                <a:spcPct val="90000"/>
              </a:lnSpc>
              <a:defRPr sz="1013"/>
            </a:lvl2pPr>
            <a:lvl3pPr marL="405727" indent="-127802">
              <a:lnSpc>
                <a:spcPct val="90000"/>
              </a:lnSpc>
              <a:defRPr sz="844"/>
            </a:lvl3pPr>
            <a:lvl4pPr marL="517902" indent="-112175">
              <a:lnSpc>
                <a:spcPct val="90000"/>
              </a:lnSpc>
              <a:defRPr sz="760"/>
            </a:lvl4pPr>
            <a:lvl5pPr marL="639564" indent="-11552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936651"/>
      </p:ext>
    </p:extLst>
  </p:cSld>
  <p:clrMapOvr>
    <a:masterClrMapping/>
  </p:clrMapOvr>
  <p:transition>
    <p:fade/>
  </p:transition>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57924"/>
            <a:ext cx="5486400"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4" name="Content Placeholder 3"/>
          <p:cNvSpPr>
            <a:spLocks noGrp="1"/>
          </p:cNvSpPr>
          <p:nvPr>
            <p:ph sz="half" idx="2"/>
          </p:nvPr>
        </p:nvSpPr>
        <p:spPr>
          <a:xfrm>
            <a:off x="507999" y="2174878"/>
            <a:ext cx="5486400" cy="648767"/>
          </a:xfrm>
        </p:spPr>
        <p:txBody>
          <a:bodyPr/>
          <a:lstStyle>
            <a:lvl1pPr marL="118872" indent="-118872">
              <a:defRPr sz="971"/>
            </a:lvl1pPr>
            <a:lvl2pPr marL="237186" indent="-112175">
              <a:defRPr sz="844"/>
            </a:lvl2pPr>
            <a:lvl3pPr marL="343222" indent="-102687">
              <a:defRPr sz="760"/>
            </a:lvl3pPr>
            <a:lvl4pPr marL="443119" indent="-96549">
              <a:defRPr sz="717"/>
            </a:lvl4pPr>
            <a:lvl5pPr marL="539667" indent="-87061">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6" y="1957924"/>
            <a:ext cx="5489359"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68" y="2174878"/>
            <a:ext cx="5490632" cy="648767"/>
          </a:xfrm>
        </p:spPr>
        <p:txBody>
          <a:bodyPr/>
          <a:lstStyle>
            <a:lvl1pPr marL="125011" indent="-125011">
              <a:defRPr sz="971"/>
            </a:lvl1pPr>
            <a:lvl2pPr marL="240534" indent="-115523">
              <a:defRPr sz="844"/>
            </a:lvl2pPr>
            <a:lvl3pPr marL="346570" indent="-103246">
              <a:defRPr sz="760"/>
            </a:lvl3pPr>
            <a:lvl4pPr marL="443119" indent="-99897">
              <a:defRPr sz="717"/>
            </a:lvl4pPr>
            <a:lvl5pPr marL="539667" indent="-93200">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700201"/>
      </p:ext>
    </p:extLst>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446205"/>
      </p:ext>
    </p:extLst>
  </p:cSld>
  <p:clrMapOvr>
    <a:masterClrMapping/>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62477"/>
      </p:ext>
    </p:extLst>
  </p:cSld>
  <p:clrMapOvr>
    <a:masterClrMapping/>
  </p:clrMapOvr>
  <p:transition>
    <p:fade/>
  </p:transition>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378259"/>
      </p:ext>
    </p:extLst>
  </p:cSld>
  <p:clrMapOvr>
    <a:masterClrMapping/>
  </p:clrMapOvr>
  <p:transition>
    <p:fade/>
  </p:transition>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35892"/>
      </p:ext>
    </p:extLst>
  </p:cSld>
  <p:clrMapOvr>
    <a:masterClrMapping/>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5" y="6238882"/>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70928961"/>
      </p:ext>
    </p:extLst>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506">
                <a:solidFill>
                  <a:schemeClr val="bg1"/>
                </a:solidFill>
              </a:defRPr>
            </a:lvl1pPr>
            <a:lvl2pPr>
              <a:buNone/>
              <a:defRPr sz="506">
                <a:solidFill>
                  <a:schemeClr val="bg1"/>
                </a:solidFill>
              </a:defRPr>
            </a:lvl2pPr>
            <a:lvl3pPr>
              <a:buNone/>
              <a:defRPr sz="506">
                <a:solidFill>
                  <a:schemeClr val="bg1"/>
                </a:solidFill>
              </a:defRPr>
            </a:lvl3pPr>
            <a:lvl4pPr>
              <a:buNone/>
              <a:defRPr sz="506">
                <a:solidFill>
                  <a:schemeClr val="bg1"/>
                </a:solidFill>
              </a:defRPr>
            </a:lvl4pPr>
            <a:lvl5pPr>
              <a:buNone/>
              <a:defRPr sz="50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32784846"/>
      </p:ext>
    </p:extLst>
  </p:cSld>
  <p:clrMapOvr>
    <a:masterClrMapping/>
  </p:clrMapOvr>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47066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solidFill>
                <a:srgbClr val="283D5E"/>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133930524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08934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1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407139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037614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7149472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32044816"/>
      </p:ext>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597501328"/>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943921"/>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44095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89360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90997"/>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7600" y="5943600"/>
            <a:ext cx="2540000" cy="304800"/>
          </a:xfrm>
          <a:prstGeom prst="rect">
            <a:avLst/>
          </a:prstGeom>
        </p:spPr>
        <p:txBody>
          <a:bodyPr/>
          <a:lstStyle>
            <a:lvl1pPr>
              <a:defRPr/>
            </a:lvl1pPr>
          </a:lstStyle>
          <a:p>
            <a:endParaRPr lang="en-US" altLang="en-US">
              <a:solidFill>
                <a:srgbClr val="283D5E"/>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5" name="Slide Number Placeholder 4"/>
          <p:cNvSpPr>
            <a:spLocks noGrp="1"/>
          </p:cNvSpPr>
          <p:nvPr>
            <p:ph type="sldNum" sz="quarter" idx="12"/>
          </p:nvPr>
        </p:nvSpPr>
        <p:spPr>
          <a:xfrm>
            <a:off x="4978400" y="6248400"/>
            <a:ext cx="2540000" cy="457200"/>
          </a:xfrm>
          <a:prstGeom prst="rect">
            <a:avLst/>
          </a:prstGeom>
        </p:spPr>
        <p:txBody>
          <a:bodyPr/>
          <a:lstStyle>
            <a:lvl1pPr>
              <a:defRPr/>
            </a:lvl1pPr>
          </a:lstStyle>
          <a:p>
            <a:fld id="{B2D9BEF6-2EAE-4189-BE0D-DEEA011F4248}"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42714234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442942"/>
      </p:ext>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69246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004502"/>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669734"/>
      </p:ext>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78596276"/>
      </p:ext>
    </p:extLst>
  </p:cSld>
  <p:clrMapOvr>
    <a:masterClrMapping/>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04491306"/>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11246"/>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8337215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4796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28122648"/>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2205168"/>
      </p:ext>
    </p:extLst>
  </p:cSld>
  <p:clrMapOvr>
    <a:masterClrMapping/>
  </p:clrMapOvr>
  <p:transition>
    <p:fade/>
  </p:transition>
  <p:hf sldNum="0"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526404824"/>
      </p:ext>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801090"/>
      </p:ext>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924791"/>
      </p:ext>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02258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578225"/>
      </p:ext>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333220"/>
      </p:ext>
    </p:extLst>
  </p:cSld>
  <p:clrMapOvr>
    <a:masterClrMapping/>
  </p:clrMapOvr>
  <p:transition>
    <p:fade/>
  </p:transition>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431619"/>
      </p:ext>
    </p:extLst>
  </p:cSld>
  <p:clrMapOvr>
    <a:masterClrMapping/>
  </p:clrMapOvr>
  <p:transition>
    <p:fade/>
  </p:transition>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891565"/>
      </p:ext>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209401"/>
      </p:ext>
    </p:extLst>
  </p:cSld>
  <p:clrMapOvr>
    <a:masterClrMapping/>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212466232"/>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812090466"/>
      </p:ext>
    </p:extLst>
  </p:cSld>
  <p:clrMapOvr>
    <a:masterClrMapping/>
  </p:clrMapOvr>
  <p:transition>
    <p:fade/>
  </p:transition>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20675477"/>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646865"/>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5347997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3110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66142016"/>
      </p:ext>
    </p:extLst>
  </p:cSld>
  <p:clrMapOvr>
    <a:masterClrMapping/>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044091181"/>
      </p:ext>
    </p:extLst>
  </p:cSld>
  <p:clrMapOvr>
    <a:masterClrMapping/>
  </p:clrMapOvr>
  <p:transition>
    <p:fade/>
  </p:transition>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184985"/>
      </p:ext>
    </p:extLst>
  </p:cSld>
  <p:clrMapOvr>
    <a:masterClrMapping/>
  </p:clrMapOvr>
  <p:transition>
    <p:fade/>
  </p:transition>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112932"/>
      </p:ext>
    </p:extLst>
  </p:cSld>
  <p:clrMapOvr>
    <a:masterClrMapping/>
  </p:clrMapOvr>
  <p:transition>
    <p:fade/>
  </p:transition>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11423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709528"/>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5885377"/>
      </p:ext>
    </p:extLst>
  </p:cSld>
  <p:clrMapOvr>
    <a:masterClrMapping/>
  </p:clrMapOvr>
  <p:transition>
    <p:fade/>
  </p:transition>
  <p:hf sldNum="0"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302141"/>
      </p:ext>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275719"/>
      </p:ext>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47997"/>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97837"/>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756640210"/>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65078360"/>
      </p:ext>
    </p:extLst>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0777084"/>
      </p:ext>
    </p:extLst>
  </p:cSld>
  <p:clrMapOvr>
    <a:masterClrMapping/>
  </p:clrMapOvr>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1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3125689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8456845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67073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369833"/>
      </p:ext>
    </p:extLst>
  </p:cSld>
  <p:clrMapOvr>
    <a:masterClrMapping/>
  </p:clrMapOvr>
  <p:transition>
    <p:fade/>
  </p:transition>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05021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1" y="1905007"/>
            <a:ext cx="10242551" cy="1523495"/>
          </a:xfrm>
        </p:spPr>
        <p:txBody>
          <a:bodyPr>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973670" y="4344995"/>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79544400"/>
      </p:ext>
    </p:extLst>
  </p:cSld>
  <p:clrMapOvr>
    <a:masterClrMapping/>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2279"/>
            </a:lvl1pPr>
          </a:lstStyle>
          <a:p>
            <a:r>
              <a:rPr lang="en-US"/>
              <a:t>Click to edit Master title style</a:t>
            </a:r>
          </a:p>
        </p:txBody>
      </p:sp>
      <p:sp>
        <p:nvSpPr>
          <p:cNvPr id="3" name="Subtitle 2"/>
          <p:cNvSpPr>
            <a:spLocks noGrp="1"/>
          </p:cNvSpPr>
          <p:nvPr>
            <p:ph type="subTitle" idx="1"/>
          </p:nvPr>
        </p:nvSpPr>
        <p:spPr>
          <a:xfrm>
            <a:off x="1825273" y="4344995"/>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192874" indent="0" algn="ctr">
              <a:buNone/>
              <a:defRPr>
                <a:solidFill>
                  <a:schemeClr val="tx1">
                    <a:tint val="75000"/>
                  </a:schemeClr>
                </a:solidFill>
              </a:defRPr>
            </a:lvl2pPr>
            <a:lvl3pPr marL="385747" indent="0" algn="ctr">
              <a:buNone/>
              <a:defRPr>
                <a:solidFill>
                  <a:schemeClr val="tx1">
                    <a:tint val="75000"/>
                  </a:schemeClr>
                </a:solidFill>
              </a:defRPr>
            </a:lvl3pPr>
            <a:lvl4pPr marL="578621" indent="0" algn="ctr">
              <a:buNone/>
              <a:defRPr>
                <a:solidFill>
                  <a:schemeClr val="tx1">
                    <a:tint val="75000"/>
                  </a:schemeClr>
                </a:solidFill>
              </a:defRPr>
            </a:lvl4pPr>
            <a:lvl5pPr marL="771494" indent="0" algn="ctr">
              <a:buNone/>
              <a:defRPr>
                <a:solidFill>
                  <a:schemeClr val="tx1">
                    <a:tint val="75000"/>
                  </a:schemeClr>
                </a:solidFill>
              </a:defRPr>
            </a:lvl5pPr>
            <a:lvl6pPr marL="964368" indent="0" algn="ctr">
              <a:buNone/>
              <a:defRPr>
                <a:solidFill>
                  <a:schemeClr val="tx1">
                    <a:tint val="75000"/>
                  </a:schemeClr>
                </a:solidFill>
              </a:defRPr>
            </a:lvl6pPr>
            <a:lvl7pPr marL="1157242" indent="0" algn="ctr">
              <a:buNone/>
              <a:defRPr>
                <a:solidFill>
                  <a:schemeClr val="tx1">
                    <a:tint val="75000"/>
                  </a:schemeClr>
                </a:solidFill>
              </a:defRPr>
            </a:lvl7pPr>
            <a:lvl8pPr marL="1350115" indent="0" algn="ctr">
              <a:buNone/>
              <a:defRPr>
                <a:solidFill>
                  <a:schemeClr val="tx1">
                    <a:tint val="75000"/>
                  </a:schemeClr>
                </a:solidFill>
              </a:defRPr>
            </a:lvl8pPr>
            <a:lvl9pPr marL="1542989"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4219" b="0" i="1" u="none" strike="noStrike" kern="0" cap="none" spc="-64"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486650135"/>
      </p:ext>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912226"/>
      </p:ext>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9"/>
            <a:ext cx="11176000" cy="901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651901"/>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735266"/>
          </a:xfrm>
        </p:spPr>
        <p:txBody>
          <a:bodyPr/>
          <a:lstStyle>
            <a:lvl1pPr marL="143428" indent="-143428">
              <a:lnSpc>
                <a:spcPct val="90000"/>
              </a:lnSpc>
              <a:defRPr sz="1181"/>
            </a:lvl1pPr>
            <a:lvl2pPr marL="284065" indent="-137288">
              <a:lnSpc>
                <a:spcPct val="90000"/>
              </a:lnSpc>
              <a:defRPr sz="1013"/>
            </a:lvl2pPr>
            <a:lvl3pPr marL="402378" indent="-121662">
              <a:lnSpc>
                <a:spcPct val="90000"/>
              </a:lnSpc>
              <a:defRPr sz="844"/>
            </a:lvl3pPr>
            <a:lvl4pPr marL="517902" indent="-115523">
              <a:lnSpc>
                <a:spcPct val="90000"/>
              </a:lnSpc>
              <a:defRPr sz="760"/>
            </a:lvl4pPr>
            <a:lvl5pPr marL="639564" indent="-11831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735266"/>
          </a:xfrm>
        </p:spPr>
        <p:txBody>
          <a:bodyPr/>
          <a:lstStyle>
            <a:lvl1pPr marL="146777" indent="-146777">
              <a:lnSpc>
                <a:spcPct val="90000"/>
              </a:lnSpc>
              <a:defRPr sz="1181"/>
            </a:lvl1pPr>
            <a:lvl2pPr marL="284065" indent="-143428">
              <a:lnSpc>
                <a:spcPct val="90000"/>
              </a:lnSpc>
              <a:defRPr sz="1013"/>
            </a:lvl2pPr>
            <a:lvl3pPr marL="405727" indent="-127802">
              <a:lnSpc>
                <a:spcPct val="90000"/>
              </a:lnSpc>
              <a:defRPr sz="844"/>
            </a:lvl3pPr>
            <a:lvl4pPr marL="517902" indent="-112175">
              <a:lnSpc>
                <a:spcPct val="90000"/>
              </a:lnSpc>
              <a:defRPr sz="760"/>
            </a:lvl4pPr>
            <a:lvl5pPr marL="639564" indent="-115523">
              <a:lnSpc>
                <a:spcPct val="90000"/>
              </a:lnSpc>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69237"/>
      </p:ext>
    </p:extLst>
  </p:cSld>
  <p:clrMapOvr>
    <a:masterClrMapping/>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57924"/>
            <a:ext cx="5486400"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4" name="Content Placeholder 3"/>
          <p:cNvSpPr>
            <a:spLocks noGrp="1"/>
          </p:cNvSpPr>
          <p:nvPr>
            <p:ph sz="half" idx="2"/>
          </p:nvPr>
        </p:nvSpPr>
        <p:spPr>
          <a:xfrm>
            <a:off x="507999" y="2174878"/>
            <a:ext cx="5486400" cy="648767"/>
          </a:xfrm>
        </p:spPr>
        <p:txBody>
          <a:bodyPr/>
          <a:lstStyle>
            <a:lvl1pPr marL="118872" indent="-118872">
              <a:defRPr sz="971"/>
            </a:lvl1pPr>
            <a:lvl2pPr marL="237186" indent="-112175">
              <a:defRPr sz="844"/>
            </a:lvl2pPr>
            <a:lvl3pPr marL="343222" indent="-102687">
              <a:defRPr sz="760"/>
            </a:lvl3pPr>
            <a:lvl4pPr marL="443119" indent="-96549">
              <a:defRPr sz="717"/>
            </a:lvl4pPr>
            <a:lvl5pPr marL="539667" indent="-87061">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6" y="1957924"/>
            <a:ext cx="5489359" cy="146130"/>
          </a:xfrm>
        </p:spPr>
        <p:txBody>
          <a:bodyPr anchor="b"/>
          <a:lstStyle>
            <a:lvl1pPr marL="0" indent="0">
              <a:lnSpc>
                <a:spcPct val="90000"/>
              </a:lnSpc>
              <a:spcBef>
                <a:spcPts val="0"/>
              </a:spcBef>
              <a:buNone/>
              <a:defRPr sz="1055" b="1"/>
            </a:lvl1pPr>
            <a:lvl2pPr marL="192874" indent="0">
              <a:buNone/>
              <a:defRPr sz="844" b="1"/>
            </a:lvl2pPr>
            <a:lvl3pPr marL="385747" indent="0">
              <a:buNone/>
              <a:defRPr sz="760" b="1"/>
            </a:lvl3pPr>
            <a:lvl4pPr marL="578621" indent="0">
              <a:buNone/>
              <a:defRPr sz="675" b="1"/>
            </a:lvl4pPr>
            <a:lvl5pPr marL="771494" indent="0">
              <a:buNone/>
              <a:defRPr sz="675" b="1"/>
            </a:lvl5pPr>
            <a:lvl6pPr marL="964368" indent="0">
              <a:buNone/>
              <a:defRPr sz="675" b="1"/>
            </a:lvl6pPr>
            <a:lvl7pPr marL="1157242" indent="0">
              <a:buNone/>
              <a:defRPr sz="675" b="1"/>
            </a:lvl7pPr>
            <a:lvl8pPr marL="1350115" indent="0">
              <a:buNone/>
              <a:defRPr sz="675" b="1"/>
            </a:lvl8pPr>
            <a:lvl9pPr marL="1542989"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68" y="2174878"/>
            <a:ext cx="5490632" cy="648767"/>
          </a:xfrm>
        </p:spPr>
        <p:txBody>
          <a:bodyPr/>
          <a:lstStyle>
            <a:lvl1pPr marL="125011" indent="-125011">
              <a:defRPr sz="971"/>
            </a:lvl1pPr>
            <a:lvl2pPr marL="240534" indent="-115523">
              <a:defRPr sz="844"/>
            </a:lvl2pPr>
            <a:lvl3pPr marL="346570" indent="-103246">
              <a:defRPr sz="760"/>
            </a:lvl3pPr>
            <a:lvl4pPr marL="443119" indent="-99897">
              <a:defRPr sz="717"/>
            </a:lvl4pPr>
            <a:lvl5pPr marL="539667" indent="-93200">
              <a:defRPr sz="717"/>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056816"/>
      </p:ext>
    </p:extLst>
  </p:cSld>
  <p:clrMapOvr>
    <a:masterClrMapping/>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8003111"/>
      </p:ext>
    </p:extLst>
  </p:cSld>
  <p:clrMapOvr>
    <a:masterClrMapping/>
  </p:clrMapOvr>
  <p:transition>
    <p:fade/>
  </p:transition>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68571"/>
      </p:ext>
    </p:extLst>
  </p:cSld>
  <p:clrMapOvr>
    <a:masterClrMapping/>
  </p:clrMapOvr>
  <p:transition>
    <p:fade/>
  </p:transition>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748180"/>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895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366819"/>
      </p:ext>
    </p:extLst>
  </p:cSld>
  <p:clrMapOvr>
    <a:masterClrMapping/>
  </p:clrMapOvr>
  <p:transition>
    <p:fade/>
  </p:transition>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90127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5" y="6238882"/>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269483385"/>
      </p:ext>
    </p:extLst>
  </p:cSld>
  <p:clrMapOvr>
    <a:masterClrMapping/>
  </p:clrMapOvr>
  <p:transition>
    <p:fade/>
  </p:transition>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506">
                <a:solidFill>
                  <a:schemeClr val="bg1"/>
                </a:solidFill>
              </a:defRPr>
            </a:lvl1pPr>
            <a:lvl2pPr>
              <a:buNone/>
              <a:defRPr sz="506">
                <a:solidFill>
                  <a:schemeClr val="bg1"/>
                </a:solidFill>
              </a:defRPr>
            </a:lvl2pPr>
            <a:lvl3pPr>
              <a:buNone/>
              <a:defRPr sz="506">
                <a:solidFill>
                  <a:schemeClr val="bg1"/>
                </a:solidFill>
              </a:defRPr>
            </a:lvl3pPr>
            <a:lvl4pPr>
              <a:buNone/>
              <a:defRPr sz="506">
                <a:solidFill>
                  <a:schemeClr val="bg1"/>
                </a:solidFill>
              </a:defRPr>
            </a:lvl4pPr>
            <a:lvl5pPr>
              <a:buNone/>
              <a:defRPr sz="50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16069843"/>
      </p:ext>
    </p:extLst>
  </p:cSld>
  <p:clrMapOvr>
    <a:masterClrMapping/>
  </p:clrMapOvr>
  <p:hf sldNum="0" hdr="0" ft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03309"/>
      </p:ext>
    </p:extLst>
  </p:cSld>
  <p:clrMapOvr>
    <a:masterClrMapping/>
  </p:clrMapOvr>
  <p:hf sldNum="0" hdr="0" ftr="0" dt="0"/>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7359499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5701130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7598166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2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297614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24051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4475"/>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862"/>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82203"/>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722356"/>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299240"/>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22342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6245718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367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280390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598915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488732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99200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25018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927069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2440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1100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81284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5991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29481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940114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2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92794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99733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7/28/2022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617406968"/>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506291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1068931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0477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6225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2605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9171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534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353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77713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9113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762500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effectLst/>
                <a:latin typeface="+mj-lt"/>
              </a:rPr>
              <a:t>Schedule</a:t>
            </a:r>
            <a:endParaRPr lang="en-US">
              <a:effectLst/>
              <a:latin typeface="+mj-l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effectLst/>
                <a:latin typeface="+mj-lt"/>
              </a:rPr>
              <a:t>Pre-class</a:t>
            </a:r>
            <a:endParaRPr lang="en-US">
              <a:effectLst/>
              <a:latin typeface="+mj-l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45991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672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837905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956079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459674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65392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984037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805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596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7/28/2022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749011338"/>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5162763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899828369"/>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534187"/>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999894"/>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73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01598"/>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18953"/>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303537"/>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705424"/>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045773"/>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553033"/>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822283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1655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8600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895118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8551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022199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35841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2951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pPr/>
              <a:t>‹#›</a:t>
            </a:fld>
            <a:endParaRPr lang="en-US" altLang="en-US"/>
          </a:p>
        </p:txBody>
      </p:sp>
    </p:spTree>
    <p:extLst>
      <p:ext uri="{BB962C8B-B14F-4D97-AF65-F5344CB8AC3E}">
        <p14:creationId xmlns:p14="http://schemas.microsoft.com/office/powerpoint/2010/main" val="7402405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479245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05228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7/28/2022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554638434"/>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7714900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3407141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0930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68627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5505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799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2.gif"/><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image" Target="../media/image1.jpeg"/><Relationship Id="rId5" Type="http://schemas.openxmlformats.org/officeDocument/2006/relationships/slideLayout" Target="../slideLayouts/slideLayout111.xml"/><Relationship Id="rId10" Type="http://schemas.openxmlformats.org/officeDocument/2006/relationships/theme" Target="../theme/theme10.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image" Target="../media/image4.jpe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theme" Target="../theme/theme11.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image" Target="../media/image6.png"/><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image" Target="../media/image5.png"/><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image" Target="../media/image4.jpeg"/><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theme" Target="../theme/theme12.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image" Target="../media/image6.png"/><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image" Target="../media/image5.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image" Target="../media/image4.jpeg"/><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theme" Target="../theme/theme13.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image" Target="../media/image6.png"/><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theme" Target="../theme/theme14.xml"/><Relationship Id="rId3" Type="http://schemas.openxmlformats.org/officeDocument/2006/relationships/slideLayout" Target="../slideLayouts/slideLayout169.xml"/><Relationship Id="rId21" Type="http://schemas.openxmlformats.org/officeDocument/2006/relationships/image" Target="../media/image6.png"/><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image" Target="../media/image5.png"/><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image" Target="../media/image4.jpeg"/><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image" Target="../media/image5.png"/><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image" Target="../media/image4.jpeg"/><Relationship Id="rId2" Type="http://schemas.openxmlformats.org/officeDocument/2006/relationships/slideLayout" Target="../slideLayouts/slideLayout185.xml"/><Relationship Id="rId16" Type="http://schemas.openxmlformats.org/officeDocument/2006/relationships/theme" Target="../theme/theme1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19" Type="http://schemas.openxmlformats.org/officeDocument/2006/relationships/image" Target="../media/image6.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image" Target="../media/image5.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image" Target="../media/image4.jpeg"/><Relationship Id="rId2" Type="http://schemas.openxmlformats.org/officeDocument/2006/relationships/slideLayout" Target="../slideLayouts/slideLayout200.xml"/><Relationship Id="rId16" Type="http://schemas.openxmlformats.org/officeDocument/2006/relationships/theme" Target="../theme/theme16.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image" Target="../media/image6.png"/><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7.xml"/><Relationship Id="rId3" Type="http://schemas.openxmlformats.org/officeDocument/2006/relationships/slideLayout" Target="../slideLayouts/slideLayout216.xml"/><Relationship Id="rId21" Type="http://schemas.openxmlformats.org/officeDocument/2006/relationships/image" Target="../media/image6.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image" Target="../media/image5.png"/><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4.jpe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21" Type="http://schemas.openxmlformats.org/officeDocument/2006/relationships/image" Target="../media/image5.png"/><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image" Target="../media/image4.jpeg"/><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19" Type="http://schemas.openxmlformats.org/officeDocument/2006/relationships/theme" Target="../theme/theme18.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gi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6.pn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5.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2.gif"/><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jpeg"/><Relationship Id="rId5" Type="http://schemas.openxmlformats.org/officeDocument/2006/relationships/slideLayout" Target="../slideLayouts/slideLayout44.xml"/><Relationship Id="rId10" Type="http://schemas.openxmlformats.org/officeDocument/2006/relationships/theme" Target="../theme/theme4.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6.png"/><Relationship Id="rId2" Type="http://schemas.openxmlformats.org/officeDocument/2006/relationships/slideLayout" Target="../slideLayouts/slideLayout50.xml"/><Relationship Id="rId16" Type="http://schemas.openxmlformats.org/officeDocument/2006/relationships/image" Target="../media/image5.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jpe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image" Target="../media/image2.gif"/><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1.jpeg"/><Relationship Id="rId5" Type="http://schemas.openxmlformats.org/officeDocument/2006/relationships/slideLayout" Target="../slideLayouts/slideLayout66.xml"/><Relationship Id="rId10" Type="http://schemas.openxmlformats.org/officeDocument/2006/relationships/theme" Target="../theme/theme6.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image" Target="../media/image6.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5.png"/><Relationship Id="rId2" Type="http://schemas.openxmlformats.org/officeDocument/2006/relationships/slideLayout" Target="../slideLayouts/slideLayout72.xml"/><Relationship Id="rId16" Type="http://schemas.openxmlformats.org/officeDocument/2006/relationships/image" Target="../media/image4.jpe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gif"/><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jpe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6.png"/><Relationship Id="rId2" Type="http://schemas.openxmlformats.org/officeDocument/2006/relationships/slideLayout" Target="../slideLayouts/slideLayout95.xml"/><Relationship Id="rId16" Type="http://schemas.openxmlformats.org/officeDocument/2006/relationships/image" Target="../media/image5.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image" Target="../media/image4.jpeg"/><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3192245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152477"/>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1" r:id="rId12"/>
    <p:sldLayoutId id="2147484072" r:id="rId13"/>
    <p:sldLayoutId id="2147484074" r:id="rId14"/>
    <p:sldLayoutId id="2147484102" r:id="rId15"/>
    <p:sldLayoutId id="2147484111"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727744"/>
      </p:ext>
    </p:extLst>
  </p:cSld>
  <p:clrMap bg1="dk1" tx1="lt1" bg2="dk2" tx2="lt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3" r:id="rId12"/>
    <p:sldLayoutId id="2147484144" r:id="rId13"/>
    <p:sldLayoutId id="2147484146" r:id="rId14"/>
    <p:sldLayoutId id="2147484155" r:id="rId15"/>
    <p:sldLayoutId id="2147484158"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78485"/>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3" r:id="rId12"/>
    <p:sldLayoutId id="2147484184" r:id="rId13"/>
    <p:sldLayoutId id="2147484186" r:id="rId14"/>
    <p:sldLayoutId id="2147484187" r:id="rId15"/>
    <p:sldLayoutId id="2147484188" r:id="rId16"/>
    <p:sldLayoutId id="2147484189" r:id="rId17"/>
    <p:sldLayoutId id="2147484190" r:id="rId18"/>
    <p:sldLayoutId id="2147484191" r:id="rId19"/>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2"/>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3"/>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3"/>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3"/>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3"/>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3"/>
            <a:ext cx="11176000" cy="28046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1"/>
            <a:ext cx="11176000" cy="90127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4399876"/>
      </p:ext>
    </p:extLst>
  </p:cSld>
  <p:clrMap bg1="dk1" tx1="lt1" bg2="dk2"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5" r:id="rId12"/>
    <p:sldLayoutId id="2147484216" r:id="rId13"/>
    <p:sldLayoutId id="2147484218" r:id="rId14"/>
    <p:sldLayoutId id="2147484223" r:id="rId15"/>
    <p:sldLayoutId id="2147484224" r:id="rId16"/>
    <p:sldLayoutId id="2147484356" r:id="rId17"/>
  </p:sldLayoutIdLst>
  <p:transition>
    <p:fade/>
  </p:transition>
  <p:hf sldNum="0" hdr="0" ftr="0" dt="0"/>
  <p:txStyles>
    <p:titleStyle>
      <a:lvl1pPr algn="l" defTabSz="385747" rtl="0" eaLnBrk="1" latinLnBrk="0" hangingPunct="1">
        <a:lnSpc>
          <a:spcPct val="90000"/>
        </a:lnSpc>
        <a:spcBef>
          <a:spcPct val="0"/>
        </a:spcBef>
        <a:buNone/>
        <a:defRPr lang="en-US" sz="2025" b="0" kern="1200" cap="none" spc="-64"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167432" indent="-167432" algn="l" defTabSz="385747" rtl="0" eaLnBrk="1" latinLnBrk="0" hangingPunct="1">
        <a:lnSpc>
          <a:spcPct val="90000"/>
        </a:lnSpc>
        <a:spcBef>
          <a:spcPct val="20000"/>
        </a:spcBef>
        <a:buFontTx/>
        <a:buBlip>
          <a:blip r:embed="rId20"/>
        </a:buBlip>
        <a:defRPr sz="1350" kern="1200">
          <a:solidFill>
            <a:schemeClr val="tx1"/>
          </a:solidFill>
          <a:latin typeface="+mn-lt"/>
          <a:ea typeface="+mn-ea"/>
          <a:cs typeface="+mn-cs"/>
        </a:defRPr>
      </a:lvl1pPr>
      <a:lvl2pPr marL="385763" indent="-167432" algn="l" defTabSz="385747" rtl="0" eaLnBrk="1" latinLnBrk="0" hangingPunct="1">
        <a:lnSpc>
          <a:spcPct val="90000"/>
        </a:lnSpc>
        <a:spcBef>
          <a:spcPct val="20000"/>
        </a:spcBef>
        <a:buFontTx/>
        <a:buBlip>
          <a:blip r:embed="rId21"/>
        </a:buBlip>
        <a:defRPr sz="1181" kern="1200">
          <a:solidFill>
            <a:schemeClr val="tx1"/>
          </a:solidFill>
          <a:latin typeface="+mn-lt"/>
          <a:ea typeface="+mn-ea"/>
          <a:cs typeface="+mn-cs"/>
        </a:defRPr>
      </a:lvl2pPr>
      <a:lvl3pPr marL="531094" indent="-145331" algn="l" defTabSz="385747" rtl="0" eaLnBrk="1" latinLnBrk="0" hangingPunct="1">
        <a:lnSpc>
          <a:spcPct val="90000"/>
        </a:lnSpc>
        <a:spcBef>
          <a:spcPct val="20000"/>
        </a:spcBef>
        <a:buFontTx/>
        <a:buBlip>
          <a:blip r:embed="rId21"/>
        </a:buBlip>
        <a:defRPr sz="1013" kern="1200">
          <a:solidFill>
            <a:schemeClr val="tx1"/>
          </a:solidFill>
          <a:latin typeface="+mn-lt"/>
          <a:ea typeface="+mn-ea"/>
          <a:cs typeface="+mn-cs"/>
        </a:defRPr>
      </a:lvl3pPr>
      <a:lvl4pPr marL="677094" indent="-146000" algn="l" defTabSz="385747" rtl="0" eaLnBrk="1" latinLnBrk="0" hangingPunct="1">
        <a:lnSpc>
          <a:spcPct val="90000"/>
        </a:lnSpc>
        <a:spcBef>
          <a:spcPct val="20000"/>
        </a:spcBef>
        <a:buFontTx/>
        <a:buBlip>
          <a:blip r:embed="rId21"/>
        </a:buBlip>
        <a:defRPr sz="1013" kern="1200">
          <a:solidFill>
            <a:schemeClr val="tx1"/>
          </a:solidFill>
          <a:latin typeface="+mn-lt"/>
          <a:ea typeface="+mn-ea"/>
          <a:cs typeface="+mn-cs"/>
        </a:defRPr>
      </a:lvl4pPr>
      <a:lvl5pPr marL="819076" indent="-141983" algn="l" defTabSz="385747" rtl="0" eaLnBrk="1" latinLnBrk="0" hangingPunct="1">
        <a:lnSpc>
          <a:spcPct val="90000"/>
        </a:lnSpc>
        <a:spcBef>
          <a:spcPct val="20000"/>
        </a:spcBef>
        <a:buFontTx/>
        <a:buBlip>
          <a:blip r:embed="rId21"/>
        </a:buBlip>
        <a:defRPr sz="1013" kern="1200">
          <a:solidFill>
            <a:schemeClr val="tx1"/>
          </a:solidFill>
          <a:latin typeface="+mn-lt"/>
          <a:ea typeface="+mn-ea"/>
          <a:cs typeface="+mn-cs"/>
        </a:defRPr>
      </a:lvl5pPr>
      <a:lvl6pPr marL="1060805"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78"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51"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26"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7" rtl="0" eaLnBrk="1" latinLnBrk="0" hangingPunct="1">
        <a:defRPr sz="760" kern="1200">
          <a:solidFill>
            <a:schemeClr val="tx1"/>
          </a:solidFill>
          <a:latin typeface="+mn-lt"/>
          <a:ea typeface="+mn-ea"/>
          <a:cs typeface="+mn-cs"/>
        </a:defRPr>
      </a:lvl1pPr>
      <a:lvl2pPr marL="192874" algn="l" defTabSz="385747" rtl="0" eaLnBrk="1" latinLnBrk="0" hangingPunct="1">
        <a:defRPr sz="760" kern="1200">
          <a:solidFill>
            <a:schemeClr val="tx1"/>
          </a:solidFill>
          <a:latin typeface="+mn-lt"/>
          <a:ea typeface="+mn-ea"/>
          <a:cs typeface="+mn-cs"/>
        </a:defRPr>
      </a:lvl2pPr>
      <a:lvl3pPr marL="385747" algn="l" defTabSz="385747" rtl="0" eaLnBrk="1" latinLnBrk="0" hangingPunct="1">
        <a:defRPr sz="760" kern="1200">
          <a:solidFill>
            <a:schemeClr val="tx1"/>
          </a:solidFill>
          <a:latin typeface="+mn-lt"/>
          <a:ea typeface="+mn-ea"/>
          <a:cs typeface="+mn-cs"/>
        </a:defRPr>
      </a:lvl3pPr>
      <a:lvl4pPr marL="578621" algn="l" defTabSz="385747" rtl="0" eaLnBrk="1" latinLnBrk="0" hangingPunct="1">
        <a:defRPr sz="760" kern="1200">
          <a:solidFill>
            <a:schemeClr val="tx1"/>
          </a:solidFill>
          <a:latin typeface="+mn-lt"/>
          <a:ea typeface="+mn-ea"/>
          <a:cs typeface="+mn-cs"/>
        </a:defRPr>
      </a:lvl4pPr>
      <a:lvl5pPr marL="771494" algn="l" defTabSz="385747" rtl="0" eaLnBrk="1" latinLnBrk="0" hangingPunct="1">
        <a:defRPr sz="760" kern="1200">
          <a:solidFill>
            <a:schemeClr val="tx1"/>
          </a:solidFill>
          <a:latin typeface="+mn-lt"/>
          <a:ea typeface="+mn-ea"/>
          <a:cs typeface="+mn-cs"/>
        </a:defRPr>
      </a:lvl5pPr>
      <a:lvl6pPr marL="964368" algn="l" defTabSz="385747" rtl="0" eaLnBrk="1" latinLnBrk="0" hangingPunct="1">
        <a:defRPr sz="760" kern="1200">
          <a:solidFill>
            <a:schemeClr val="tx1"/>
          </a:solidFill>
          <a:latin typeface="+mn-lt"/>
          <a:ea typeface="+mn-ea"/>
          <a:cs typeface="+mn-cs"/>
        </a:defRPr>
      </a:lvl6pPr>
      <a:lvl7pPr marL="1157242" algn="l" defTabSz="385747" rtl="0" eaLnBrk="1" latinLnBrk="0" hangingPunct="1">
        <a:defRPr sz="760" kern="1200">
          <a:solidFill>
            <a:schemeClr val="tx1"/>
          </a:solidFill>
          <a:latin typeface="+mn-lt"/>
          <a:ea typeface="+mn-ea"/>
          <a:cs typeface="+mn-cs"/>
        </a:defRPr>
      </a:lvl7pPr>
      <a:lvl8pPr marL="1350115" algn="l" defTabSz="385747" rtl="0" eaLnBrk="1" latinLnBrk="0" hangingPunct="1">
        <a:defRPr sz="760" kern="1200">
          <a:solidFill>
            <a:schemeClr val="tx1"/>
          </a:solidFill>
          <a:latin typeface="+mn-lt"/>
          <a:ea typeface="+mn-ea"/>
          <a:cs typeface="+mn-cs"/>
        </a:defRPr>
      </a:lvl8pPr>
      <a:lvl9pPr marL="1542989" algn="l" defTabSz="385747" rtl="0" eaLnBrk="1" latinLnBrk="0" hangingPunct="1">
        <a:defRPr sz="76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337583"/>
      </p:ext>
    </p:extLst>
  </p:cSld>
  <p:clrMap bg1="dk1" tx1="lt1" bg2="dk2" tx2="lt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2" r:id="rId12"/>
    <p:sldLayoutId id="2147484293" r:id="rId13"/>
    <p:sldLayoutId id="2147484295" r:id="rId14"/>
    <p:sldLayoutId id="2147484309" r:id="rId15"/>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8"/>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9"/>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218281"/>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32" r:id="rId15"/>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8"/>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9"/>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3178"/>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9" r:id="rId15"/>
    <p:sldLayoutId id="2147484350" r:id="rId16"/>
    <p:sldLayoutId id="2147484355" r:id="rId17"/>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3"/>
            <a:ext cx="11176000" cy="28046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1"/>
            <a:ext cx="11176000" cy="90127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475498"/>
      </p:ext>
    </p:extLst>
  </p:cSld>
  <p:clrMap bg1="dk1" tx1="lt1" bg2="dk2"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Lst>
  <p:transition>
    <p:fade/>
  </p:transition>
  <p:hf sldNum="0" hdr="0" ftr="0" dt="0"/>
  <p:txStyles>
    <p:titleStyle>
      <a:lvl1pPr algn="l" defTabSz="385747" rtl="0" eaLnBrk="1" latinLnBrk="0" hangingPunct="1">
        <a:lnSpc>
          <a:spcPct val="90000"/>
        </a:lnSpc>
        <a:spcBef>
          <a:spcPct val="0"/>
        </a:spcBef>
        <a:buNone/>
        <a:defRPr lang="en-US" sz="2025" b="0" kern="1200" cap="none" spc="-64"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167432" indent="-167432" algn="l" defTabSz="385747" rtl="0" eaLnBrk="1" latinLnBrk="0" hangingPunct="1">
        <a:lnSpc>
          <a:spcPct val="90000"/>
        </a:lnSpc>
        <a:spcBef>
          <a:spcPct val="20000"/>
        </a:spcBef>
        <a:buFontTx/>
        <a:buBlip>
          <a:blip r:embed="rId21"/>
        </a:buBlip>
        <a:defRPr sz="1350" kern="1200">
          <a:solidFill>
            <a:schemeClr val="tx1"/>
          </a:solidFill>
          <a:latin typeface="+mn-lt"/>
          <a:ea typeface="+mn-ea"/>
          <a:cs typeface="+mn-cs"/>
        </a:defRPr>
      </a:lvl1pPr>
      <a:lvl2pPr marL="385763" indent="-167432" algn="l" defTabSz="385747" rtl="0" eaLnBrk="1" latinLnBrk="0" hangingPunct="1">
        <a:lnSpc>
          <a:spcPct val="90000"/>
        </a:lnSpc>
        <a:spcBef>
          <a:spcPct val="20000"/>
        </a:spcBef>
        <a:buFontTx/>
        <a:buBlip>
          <a:blip r:embed="rId22"/>
        </a:buBlip>
        <a:defRPr sz="1181" kern="1200">
          <a:solidFill>
            <a:schemeClr val="tx1"/>
          </a:solidFill>
          <a:latin typeface="+mn-lt"/>
          <a:ea typeface="+mn-ea"/>
          <a:cs typeface="+mn-cs"/>
        </a:defRPr>
      </a:lvl2pPr>
      <a:lvl3pPr marL="531094" indent="-145331" algn="l" defTabSz="385747" rtl="0" eaLnBrk="1" latinLnBrk="0" hangingPunct="1">
        <a:lnSpc>
          <a:spcPct val="90000"/>
        </a:lnSpc>
        <a:spcBef>
          <a:spcPct val="20000"/>
        </a:spcBef>
        <a:buFontTx/>
        <a:buBlip>
          <a:blip r:embed="rId22"/>
        </a:buBlip>
        <a:defRPr sz="1013" kern="1200">
          <a:solidFill>
            <a:schemeClr val="tx1"/>
          </a:solidFill>
          <a:latin typeface="+mn-lt"/>
          <a:ea typeface="+mn-ea"/>
          <a:cs typeface="+mn-cs"/>
        </a:defRPr>
      </a:lvl3pPr>
      <a:lvl4pPr marL="677094" indent="-146000" algn="l" defTabSz="385747" rtl="0" eaLnBrk="1" latinLnBrk="0" hangingPunct="1">
        <a:lnSpc>
          <a:spcPct val="90000"/>
        </a:lnSpc>
        <a:spcBef>
          <a:spcPct val="20000"/>
        </a:spcBef>
        <a:buFontTx/>
        <a:buBlip>
          <a:blip r:embed="rId22"/>
        </a:buBlip>
        <a:defRPr sz="1013" kern="1200">
          <a:solidFill>
            <a:schemeClr val="tx1"/>
          </a:solidFill>
          <a:latin typeface="+mn-lt"/>
          <a:ea typeface="+mn-ea"/>
          <a:cs typeface="+mn-cs"/>
        </a:defRPr>
      </a:lvl4pPr>
      <a:lvl5pPr marL="819076" indent="-141983" algn="l" defTabSz="385747" rtl="0" eaLnBrk="1" latinLnBrk="0" hangingPunct="1">
        <a:lnSpc>
          <a:spcPct val="90000"/>
        </a:lnSpc>
        <a:spcBef>
          <a:spcPct val="20000"/>
        </a:spcBef>
        <a:buFontTx/>
        <a:buBlip>
          <a:blip r:embed="rId22"/>
        </a:buBlip>
        <a:defRPr sz="1013" kern="1200">
          <a:solidFill>
            <a:schemeClr val="tx1"/>
          </a:solidFill>
          <a:latin typeface="+mn-lt"/>
          <a:ea typeface="+mn-ea"/>
          <a:cs typeface="+mn-cs"/>
        </a:defRPr>
      </a:lvl5pPr>
      <a:lvl6pPr marL="1060805"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78"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51"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26" indent="-96437" algn="l" defTabSz="385747"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7" rtl="0" eaLnBrk="1" latinLnBrk="0" hangingPunct="1">
        <a:defRPr sz="760" kern="1200">
          <a:solidFill>
            <a:schemeClr val="tx1"/>
          </a:solidFill>
          <a:latin typeface="+mn-lt"/>
          <a:ea typeface="+mn-ea"/>
          <a:cs typeface="+mn-cs"/>
        </a:defRPr>
      </a:lvl1pPr>
      <a:lvl2pPr marL="192874" algn="l" defTabSz="385747" rtl="0" eaLnBrk="1" latinLnBrk="0" hangingPunct="1">
        <a:defRPr sz="760" kern="1200">
          <a:solidFill>
            <a:schemeClr val="tx1"/>
          </a:solidFill>
          <a:latin typeface="+mn-lt"/>
          <a:ea typeface="+mn-ea"/>
          <a:cs typeface="+mn-cs"/>
        </a:defRPr>
      </a:lvl2pPr>
      <a:lvl3pPr marL="385747" algn="l" defTabSz="385747" rtl="0" eaLnBrk="1" latinLnBrk="0" hangingPunct="1">
        <a:defRPr sz="760" kern="1200">
          <a:solidFill>
            <a:schemeClr val="tx1"/>
          </a:solidFill>
          <a:latin typeface="+mn-lt"/>
          <a:ea typeface="+mn-ea"/>
          <a:cs typeface="+mn-cs"/>
        </a:defRPr>
      </a:lvl3pPr>
      <a:lvl4pPr marL="578621" algn="l" defTabSz="385747" rtl="0" eaLnBrk="1" latinLnBrk="0" hangingPunct="1">
        <a:defRPr sz="760" kern="1200">
          <a:solidFill>
            <a:schemeClr val="tx1"/>
          </a:solidFill>
          <a:latin typeface="+mn-lt"/>
          <a:ea typeface="+mn-ea"/>
          <a:cs typeface="+mn-cs"/>
        </a:defRPr>
      </a:lvl4pPr>
      <a:lvl5pPr marL="771494" algn="l" defTabSz="385747" rtl="0" eaLnBrk="1" latinLnBrk="0" hangingPunct="1">
        <a:defRPr sz="760" kern="1200">
          <a:solidFill>
            <a:schemeClr val="tx1"/>
          </a:solidFill>
          <a:latin typeface="+mn-lt"/>
          <a:ea typeface="+mn-ea"/>
          <a:cs typeface="+mn-cs"/>
        </a:defRPr>
      </a:lvl5pPr>
      <a:lvl6pPr marL="964368" algn="l" defTabSz="385747" rtl="0" eaLnBrk="1" latinLnBrk="0" hangingPunct="1">
        <a:defRPr sz="760" kern="1200">
          <a:solidFill>
            <a:schemeClr val="tx1"/>
          </a:solidFill>
          <a:latin typeface="+mn-lt"/>
          <a:ea typeface="+mn-ea"/>
          <a:cs typeface="+mn-cs"/>
        </a:defRPr>
      </a:lvl6pPr>
      <a:lvl7pPr marL="1157242" algn="l" defTabSz="385747" rtl="0" eaLnBrk="1" latinLnBrk="0" hangingPunct="1">
        <a:defRPr sz="760" kern="1200">
          <a:solidFill>
            <a:schemeClr val="tx1"/>
          </a:solidFill>
          <a:latin typeface="+mn-lt"/>
          <a:ea typeface="+mn-ea"/>
          <a:cs typeface="+mn-cs"/>
        </a:defRPr>
      </a:lvl7pPr>
      <a:lvl8pPr marL="1350115" algn="l" defTabSz="385747" rtl="0" eaLnBrk="1" latinLnBrk="0" hangingPunct="1">
        <a:defRPr sz="760" kern="1200">
          <a:solidFill>
            <a:schemeClr val="tx1"/>
          </a:solidFill>
          <a:latin typeface="+mn-lt"/>
          <a:ea typeface="+mn-ea"/>
          <a:cs typeface="+mn-cs"/>
        </a:defRPr>
      </a:lvl8pPr>
      <a:lvl9pPr marL="1542989" algn="l" defTabSz="385747"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solidFill>
                <a:srgbClr val="CACFD1">
                  <a:lumMod val="75000"/>
                </a:srgbClr>
              </a:solidFill>
            </a:endParaRPr>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0001136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03156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9" r:id="rId12"/>
    <p:sldLayoutId id="2147483880" r:id="rId13"/>
    <p:sldLayoutId id="2147483885" r:id="rId14"/>
    <p:sldLayoutId id="2147483886" r:id="rId15"/>
    <p:sldLayoutId id="2147483889" r:id="rId16"/>
    <p:sldLayoutId id="2147483890" r:id="rId17"/>
    <p:sldLayoutId id="2147483891" r:id="rId18"/>
    <p:sldLayoutId id="2147483904" r:id="rId19"/>
    <p:sldLayoutId id="2147483853" r:id="rId20"/>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3"/>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4"/>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4"/>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68358547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28872"/>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9" r:id="rId12"/>
    <p:sldLayoutId id="2147483940" r:id="rId13"/>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6"/>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7"/>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78399452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371889"/>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5" r:id="rId12"/>
    <p:sldLayoutId id="2147483976" r:id="rId13"/>
    <p:sldLayoutId id="2147483978" r:id="rId14"/>
  </p:sldLayoutIdLst>
  <p:transition>
    <p:fade/>
  </p:transition>
  <p:hf sldNum="0" hdr="0" ftr="0" dt="0"/>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6645403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132258"/>
      </p:ext>
    </p:extLst>
  </p:cSld>
  <p:clrMap bg1="dk1" tx1="lt1" bg2="dk2" tx2="lt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5" r:id="rId12"/>
    <p:sldLayoutId id="2147484036"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6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5.xml"/></Relationships>
</file>

<file path=ppt/slides/_rels/slide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81.xml"/></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82.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97.xml"/></Relationships>
</file>

<file path=ppt/slides/_rels/slide2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28.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29.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sz="4000" dirty="0"/>
              <a:t>ECEN 150</a:t>
            </a:r>
            <a:br>
              <a:rPr lang="en-US" sz="4000" dirty="0"/>
            </a:br>
            <a:r>
              <a:rPr lang="en-US" sz="4000" dirty="0"/>
              <a:t>Circuit Analysis I</a:t>
            </a:r>
          </a:p>
        </p:txBody>
      </p:sp>
      <p:sp>
        <p:nvSpPr>
          <p:cNvPr id="4" name="Rectangle 3"/>
          <p:cNvSpPr/>
          <p:nvPr/>
        </p:nvSpPr>
        <p:spPr>
          <a:xfrm>
            <a:off x="2119435" y="3272389"/>
            <a:ext cx="8238014" cy="584775"/>
          </a:xfrm>
          <a:prstGeom prst="rect">
            <a:avLst/>
          </a:prstGeom>
        </p:spPr>
        <p:txBody>
          <a:bodyPr wrap="square">
            <a:spAutoFit/>
          </a:bodyPr>
          <a:lstStyle/>
          <a:p>
            <a:r>
              <a:rPr lang="en-US" sz="32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Sinusoids and Complex Numbers.</a:t>
            </a:r>
            <a:endParaRPr lang="en-US" sz="3200" dirty="0">
              <a:solidFill>
                <a:srgbClr val="FFFFFF"/>
              </a:solidFill>
              <a:latin typeface="+mn-lt"/>
            </a:endParaRPr>
          </a:p>
        </p:txBody>
      </p:sp>
    </p:spTree>
    <p:extLst>
      <p:ext uri="{BB962C8B-B14F-4D97-AF65-F5344CB8AC3E}">
        <p14:creationId xmlns:p14="http://schemas.microsoft.com/office/powerpoint/2010/main" val="30551405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1" y="-1905"/>
            <a:ext cx="5983010" cy="400050"/>
          </a:xfrm>
        </p:spPr>
        <p:txBody>
          <a:bodyPr>
            <a:noAutofit/>
          </a:bodyPr>
          <a:lstStyle/>
          <a:p>
            <a:r>
              <a:rPr lang="en-US" sz="3600" dirty="0"/>
              <a:t>Complex Numbers (Continued)</a:t>
            </a:r>
          </a:p>
        </p:txBody>
      </p:sp>
      <mc:AlternateContent xmlns:mc="http://schemas.openxmlformats.org/markup-compatibility/2006">
        <mc:Choice xmlns:a14="http://schemas.microsoft.com/office/drawing/2010/main" Requires="a14">
          <p:sp>
            <p:nvSpPr>
              <p:cNvPr id="4" name="TextBox 3"/>
              <p:cNvSpPr txBox="1"/>
              <p:nvPr/>
            </p:nvSpPr>
            <p:spPr>
              <a:xfrm>
                <a:off x="200026" y="574668"/>
                <a:ext cx="11801474" cy="6196312"/>
              </a:xfrm>
              <a:prstGeom prst="rect">
                <a:avLst/>
              </a:prstGeom>
              <a:solidFill>
                <a:schemeClr val="tx1">
                  <a:lumMod val="95000"/>
                </a:schemeClr>
              </a:solidFill>
              <a:ln w="57150">
                <a:solidFill>
                  <a:schemeClr val="accent1"/>
                </a:solidFill>
              </a:ln>
            </p:spPr>
            <p:txBody>
              <a:bodyPr wrap="square" rtlCol="0">
                <a:spAutoFit/>
              </a:bodyPr>
              <a:lstStyle/>
              <a:p>
                <a:pPr marL="214313" indent="-214313">
                  <a:spcAft>
                    <a:spcPts val="1800"/>
                  </a:spcAft>
                  <a:buFont typeface="Arial" panose="020B0604020202020204" pitchFamily="34" charset="0"/>
                  <a:buChar char="•"/>
                </a:pPr>
                <a:r>
                  <a:rPr lang="en-US" dirty="0">
                    <a:solidFill>
                      <a:srgbClr val="000000"/>
                    </a:solidFill>
                    <a:latin typeface="+mn-lt"/>
                  </a:rPr>
                  <a:t>A complex number is a number that has both a real and imaginary part, such as 3 + j2, where j is the imaginary unit, like a unit vector, designating the imaginary part.</a:t>
                </a:r>
              </a:p>
              <a:p>
                <a:pPr marL="214313" indent="-214313">
                  <a:spcAft>
                    <a:spcPts val="1800"/>
                  </a:spcAft>
                  <a:buFont typeface="Arial" panose="020B0604020202020204" pitchFamily="34" charset="0"/>
                  <a:buChar char="•"/>
                </a:pPr>
                <a:r>
                  <a:rPr lang="en-US" altLang="en-US" dirty="0">
                    <a:solidFill>
                      <a:srgbClr val="000000"/>
                    </a:solidFill>
                    <a:latin typeface="+mn-lt"/>
                  </a:rPr>
                  <a:t>Imaginary unit:  </a:t>
                </a:r>
                <a14:m>
                  <m:oMath xmlns:m="http://schemas.openxmlformats.org/officeDocument/2006/math">
                    <m:r>
                      <m:rPr>
                        <m:sty m:val="p"/>
                      </m:rPr>
                      <a:rPr lang="en-US">
                        <a:solidFill>
                          <a:srgbClr val="000000"/>
                        </a:solidFill>
                        <a:latin typeface="Cambria Math" panose="02040503050406030204" pitchFamily="18" charset="0"/>
                      </a:rPr>
                      <m:t>j</m:t>
                    </m:r>
                    <m:r>
                      <a:rPr lang="en-US" i="1">
                        <a:solidFill>
                          <a:srgbClr val="000000"/>
                        </a:solidFill>
                        <a:latin typeface="Cambria Math" panose="02040503050406030204" pitchFamily="18" charset="0"/>
                      </a:rPr>
                      <m:t>= </m:t>
                    </m:r>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−1</m:t>
                        </m:r>
                      </m:e>
                    </m:rad>
                  </m:oMath>
                </a14:m>
                <a:r>
                  <a:rPr lang="en-US" altLang="en-US" dirty="0">
                    <a:solidFill>
                      <a:srgbClr val="000000"/>
                    </a:solidFill>
                    <a:latin typeface="+mn-lt"/>
                    <a:cs typeface="Arial" panose="020B0604020202020204" pitchFamily="34" charset="0"/>
                  </a:rPr>
                  <a:t>.</a:t>
                </a:r>
              </a:p>
              <a:p>
                <a:pPr marL="214313" indent="-214313">
                  <a:buFont typeface="Arial" panose="020B0604020202020204" pitchFamily="34" charset="0"/>
                  <a:buChar char="•"/>
                </a:pPr>
                <a:r>
                  <a:rPr lang="en-US" dirty="0">
                    <a:solidFill>
                      <a:srgbClr val="000000"/>
                    </a:solidFill>
                    <a:latin typeface="+mn-lt"/>
                  </a:rPr>
                  <a:t>Complex numbers are used in electrical engineering to represent phase</a:t>
                </a:r>
              </a:p>
              <a:p>
                <a:pPr>
                  <a:spcAft>
                    <a:spcPts val="1800"/>
                  </a:spcAft>
                </a:pPr>
                <a:r>
                  <a:rPr lang="en-US" altLang="en-US" dirty="0">
                    <a:solidFill>
                      <a:srgbClr val="000000"/>
                    </a:solidFill>
                    <a:latin typeface="+mn-lt"/>
                    <a:cs typeface="Arial" panose="020B0604020202020204" pitchFamily="34" charset="0"/>
                  </a:rPr>
                  <a:t>phase differences between sinusoids in AC steady-state analysis.</a:t>
                </a:r>
                <a:endParaRPr lang="en-US" dirty="0">
                  <a:solidFill>
                    <a:srgbClr val="000000"/>
                  </a:solidFill>
                  <a:latin typeface="+mn-lt"/>
                </a:endParaRPr>
              </a:p>
              <a:p>
                <a:pPr marL="214313" indent="-214313">
                  <a:spcAft>
                    <a:spcPts val="1800"/>
                  </a:spcAft>
                  <a:buFont typeface="Arial" panose="020B0604020202020204" pitchFamily="34" charset="0"/>
                  <a:buChar char="•"/>
                </a:pPr>
                <a:r>
                  <a:rPr lang="en-US" altLang="en-US" dirty="0">
                    <a:solidFill>
                      <a:srgbClr val="000000"/>
                    </a:solidFill>
                    <a:latin typeface="+mn-lt"/>
                  </a:rPr>
                  <a:t>Imaginary Unit Properties:</a:t>
                </a:r>
              </a:p>
              <a:p>
                <a:pPr>
                  <a:spcAft>
                    <a:spcPts val="1200"/>
                  </a:spcAft>
                </a:pPr>
                <a:r>
                  <a:rPr lang="en-US" altLang="en-US" dirty="0">
                    <a:solidFill>
                      <a:srgbClr val="000000"/>
                    </a:solidFill>
                    <a:latin typeface="+mn-lt"/>
                  </a:rPr>
                  <a:t>          </a:t>
                </a:r>
                <a14:m>
                  <m:oMath xmlns:m="http://schemas.openxmlformats.org/officeDocument/2006/math">
                    <m:r>
                      <m:rPr>
                        <m:sty m:val="p"/>
                      </m:rPr>
                      <a:rPr lang="en-US">
                        <a:solidFill>
                          <a:srgbClr val="000000"/>
                        </a:solidFill>
                        <a:latin typeface="Cambria Math" panose="02040503050406030204" pitchFamily="18" charset="0"/>
                      </a:rPr>
                      <m:t>j</m:t>
                    </m:r>
                    <m:r>
                      <a:rPr lang="en-US">
                        <a:solidFill>
                          <a:srgbClr val="000000"/>
                        </a:solidFill>
                        <a:latin typeface="Cambria Math" panose="02040503050406030204" pitchFamily="18" charset="0"/>
                      </a:rPr>
                      <m:t>= </m:t>
                    </m:r>
                    <m:rad>
                      <m:radPr>
                        <m:degHide m:val="on"/>
                        <m:ctrlPr>
                          <a:rPr lang="en-US" i="1">
                            <a:solidFill>
                              <a:srgbClr val="000000"/>
                            </a:solidFill>
                            <a:latin typeface="Cambria Math" panose="02040503050406030204" pitchFamily="18" charset="0"/>
                          </a:rPr>
                        </m:ctrlPr>
                      </m:radPr>
                      <m:deg/>
                      <m:e>
                        <m:r>
                          <a:rPr lang="en-US">
                            <a:solidFill>
                              <a:srgbClr val="000000"/>
                            </a:solidFill>
                            <a:latin typeface="Cambria Math" panose="02040503050406030204" pitchFamily="18" charset="0"/>
                          </a:rPr>
                          <m:t>−1</m:t>
                        </m:r>
                      </m:e>
                    </m:rad>
                    <m:r>
                      <a:rPr lang="en-US">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imaginary</m:t>
                        </m:r>
                      </m:e>
                    </m:d>
                    <m:r>
                      <a:rPr lang="en-US" b="0" i="0" smtClean="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=−1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real</m:t>
                        </m:r>
                      </m:e>
                    </m:d>
                    <m:r>
                      <a:rPr lang="en-US" b="0" i="0" smtClean="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3</m:t>
                        </m:r>
                      </m:sup>
                    </m:sSup>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−1</m:t>
                        </m:r>
                      </m:e>
                    </m:d>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r>
                      <a:rPr lang="en-US">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imaginary</m:t>
                        </m:r>
                      </m:e>
                    </m:d>
                    <m:r>
                      <a:rPr lang="en-US" b="0" i="0" smtClean="0">
                        <a:solidFill>
                          <a:srgbClr val="000000"/>
                        </a:solidFill>
                        <a:latin typeface="Cambria Math" panose="02040503050406030204" pitchFamily="18" charset="0"/>
                      </a:rPr>
                      <m:t>.</m:t>
                    </m:r>
                    <m:r>
                      <a:rPr lang="en-US">
                        <a:solidFill>
                          <a:srgbClr val="000000"/>
                        </a:solidFill>
                        <a:latin typeface="Cambria Math" panose="02040503050406030204" pitchFamily="18" charset="0"/>
                      </a:rPr>
                      <m:t>   </m:t>
                    </m:r>
                  </m:oMath>
                </a14:m>
                <a:endParaRPr lang="en-US" dirty="0">
                  <a:solidFill>
                    <a:srgbClr val="000000"/>
                  </a:solidFill>
                  <a:latin typeface="+mn-lt"/>
                </a:endParaRPr>
              </a:p>
              <a:p>
                <a:pPr>
                  <a:spcAft>
                    <a:spcPts val="1800"/>
                  </a:spcAft>
                </a:pPr>
                <a:r>
                  <a:rPr lang="en-US" dirty="0">
                    <a:solidFill>
                      <a:srgbClr val="000000"/>
                    </a:solidFill>
                    <a:latin typeface="+mn-lt"/>
                  </a:rPr>
                  <a:t>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4</m:t>
                        </m:r>
                      </m:sup>
                    </m:sSup>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e>
                    </m:d>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=1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real</m:t>
                        </m:r>
                      </m:e>
                    </m:d>
                    <m:r>
                      <a:rPr lang="en-US" b="0" i="0"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5</m:t>
                        </m:r>
                      </m:sup>
                    </m:sSup>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r>
                      <a:rPr lang="en-US">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imaginary</m:t>
                        </m:r>
                      </m:e>
                    </m:d>
                    <m:r>
                      <a:rPr lang="en-US" b="0" i="0" smtClean="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6</m:t>
                        </m:r>
                      </m:sup>
                    </m:sSup>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jj</m:t>
                    </m:r>
                    <m:r>
                      <a:rPr lang="en-US">
                        <a:solidFill>
                          <a:srgbClr val="000000"/>
                        </a:solidFill>
                        <a:latin typeface="Cambria Math" panose="02040503050406030204" pitchFamily="18" charset="0"/>
                      </a:rPr>
                      <m:t>=−1 </m:t>
                    </m:r>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real</m:t>
                        </m:r>
                      </m:e>
                    </m:d>
                    <m:r>
                      <a:rPr lang="en-US">
                        <a:solidFill>
                          <a:srgbClr val="000000"/>
                        </a:solidFill>
                        <a:latin typeface="Cambria Math" panose="02040503050406030204" pitchFamily="18" charset="0"/>
                      </a:rPr>
                      <m:t>.</m:t>
                    </m:r>
                    <m:r>
                      <a:rPr lang="en-US" smtClean="0">
                        <a:solidFill>
                          <a:srgbClr val="000000"/>
                        </a:solidFill>
                        <a:latin typeface="Cambria Math" panose="02040503050406030204" pitchFamily="18" charset="0"/>
                      </a:rPr>
                      <m:t> </m:t>
                    </m:r>
                  </m:oMath>
                </a14:m>
                <a:endParaRPr lang="en-US" dirty="0">
                  <a:solidFill>
                    <a:srgbClr val="000000"/>
                  </a:solidFill>
                  <a:latin typeface="+mn-lt"/>
                </a:endParaRPr>
              </a:p>
              <a:p>
                <a:pPr lvl="1" algn="ctr">
                  <a:spcAft>
                    <a:spcPts val="1200"/>
                  </a:spcAft>
                </a:pPr>
                <a14:m>
                  <m:oMathPara xmlns:m="http://schemas.openxmlformats.org/officeDocument/2006/math">
                    <m:oMathParaPr>
                      <m:jc m:val="left"/>
                    </m:oMathParaPr>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m:rPr>
                              <m:sty m:val="p"/>
                            </m:rPr>
                            <a:rPr lang="en-US" smtClean="0">
                              <a:solidFill>
                                <a:srgbClr val="000000"/>
                              </a:solidFill>
                              <a:latin typeface="Cambria Math" panose="02040503050406030204" pitchFamily="18" charset="0"/>
                            </a:rPr>
                            <m:t>n</m:t>
                          </m:r>
                          <m:r>
                            <a:rPr lang="en-US" smtClean="0">
                              <a:solidFill>
                                <a:srgbClr val="000000"/>
                              </a:solidFill>
                              <a:latin typeface="Cambria Math" panose="02040503050406030204" pitchFamily="18" charset="0"/>
                            </a:rPr>
                            <m:t>+4</m:t>
                          </m:r>
                        </m:sup>
                      </m:sSup>
                      <m:r>
                        <a:rPr lang="en-US">
                          <a:solidFill>
                            <a:srgbClr val="000000"/>
                          </a:solidFill>
                          <a:latin typeface="Cambria Math" panose="02040503050406030204" pitchFamily="18" charset="0"/>
                        </a:rPr>
                        <m:t>=</m:t>
                      </m:r>
                      <m:sSup>
                        <m:sSupPr>
                          <m:ctrlPr>
                            <a:rPr lang="en-US" i="1" smtClean="0">
                              <a:solidFill>
                                <a:srgbClr val="000000"/>
                              </a:solidFill>
                              <a:latin typeface="Cambria Math" panose="02040503050406030204" pitchFamily="18" charset="0"/>
                            </a:rPr>
                          </m:ctrlPr>
                        </m:sSupPr>
                        <m:e>
                          <m:r>
                            <m:rPr>
                              <m:sty m:val="p"/>
                            </m:rPr>
                            <a:rPr lang="en-US" smtClean="0">
                              <a:solidFill>
                                <a:srgbClr val="000000"/>
                              </a:solidFill>
                              <a:latin typeface="Cambria Math" panose="02040503050406030204" pitchFamily="18" charset="0"/>
                            </a:rPr>
                            <m:t>j</m:t>
                          </m:r>
                        </m:e>
                        <m:sup>
                          <m:r>
                            <m:rPr>
                              <m:sty m:val="p"/>
                            </m:rPr>
                            <a:rPr lang="en-US" smtClean="0">
                              <a:solidFill>
                                <a:srgbClr val="000000"/>
                              </a:solidFill>
                              <a:latin typeface="Cambria Math" panose="02040503050406030204" pitchFamily="18" charset="0"/>
                            </a:rPr>
                            <m:t>n</m:t>
                          </m:r>
                        </m:sup>
                      </m:sSup>
                      <m:r>
                        <a:rPr lang="en-US">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  </m:t>
                      </m:r>
                      <m:r>
                        <m:rPr>
                          <m:sty m:val="p"/>
                        </m:rPr>
                        <a:rPr lang="en-US" smtClean="0">
                          <a:solidFill>
                            <a:srgbClr val="000000"/>
                          </a:solidFill>
                          <a:latin typeface="Cambria Math" panose="02040503050406030204" pitchFamily="18" charset="0"/>
                        </a:rPr>
                        <m:t>Also</m:t>
                      </m:r>
                      <m:r>
                        <a:rPr lang="en-US" smtClean="0">
                          <a:solidFill>
                            <a:srgbClr val="000000"/>
                          </a:solidFill>
                          <a:latin typeface="Cambria Math" panose="02040503050406030204" pitchFamily="18" charset="0"/>
                        </a:rPr>
                        <m:t>, </m:t>
                      </m:r>
                      <m:f>
                        <m:fPr>
                          <m:ctrlPr>
                            <a:rPr lang="en-US" i="1" smtClean="0">
                              <a:solidFill>
                                <a:srgbClr val="000000"/>
                              </a:solidFill>
                              <a:latin typeface="Cambria Math" panose="02040503050406030204" pitchFamily="18" charset="0"/>
                            </a:rPr>
                          </m:ctrlPr>
                        </m:fPr>
                        <m:num>
                          <m:r>
                            <a:rPr lang="en-US" smtClean="0">
                              <a:solidFill>
                                <a:srgbClr val="000000"/>
                              </a:solidFill>
                              <a:latin typeface="Cambria Math" panose="02040503050406030204" pitchFamily="18" charset="0"/>
                            </a:rPr>
                            <m:t>1</m:t>
                          </m:r>
                        </m:num>
                        <m:den>
                          <m:r>
                            <m:rPr>
                              <m:sty m:val="p"/>
                            </m:rPr>
                            <a:rPr lang="en-US" smtClean="0">
                              <a:solidFill>
                                <a:srgbClr val="000000"/>
                              </a:solidFill>
                              <a:latin typeface="Cambria Math" panose="02040503050406030204" pitchFamily="18" charset="0"/>
                            </a:rPr>
                            <m:t>j</m:t>
                          </m:r>
                        </m:den>
                      </m:f>
                      <m:r>
                        <a:rPr lang="en-US">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r>
                            <m:rPr>
                              <m:sty m:val="p"/>
                            </m:rPr>
                            <a:rPr lang="en-US" smtClean="0">
                              <a:solidFill>
                                <a:srgbClr val="000000"/>
                              </a:solidFill>
                              <a:latin typeface="Cambria Math" panose="02040503050406030204" pitchFamily="18" charset="0"/>
                            </a:rPr>
                            <m:t>j</m:t>
                          </m:r>
                        </m:num>
                        <m:den>
                          <m:sSup>
                            <m:sSupPr>
                              <m:ctrlPr>
                                <a:rPr lang="en-US" i="1" smtClean="0">
                                  <a:solidFill>
                                    <a:srgbClr val="000000"/>
                                  </a:solidFill>
                                  <a:latin typeface="Cambria Math" panose="02040503050406030204" pitchFamily="18" charset="0"/>
                                </a:rPr>
                              </m:ctrlPr>
                            </m:sSupPr>
                            <m:e>
                              <m:r>
                                <m:rPr>
                                  <m:sty m:val="p"/>
                                </m:rPr>
                                <a:rPr lang="en-US" smtClean="0">
                                  <a:solidFill>
                                    <a:srgbClr val="000000"/>
                                  </a:solidFill>
                                  <a:latin typeface="Cambria Math" panose="02040503050406030204" pitchFamily="18" charset="0"/>
                                </a:rPr>
                                <m:t>j</m:t>
                              </m:r>
                            </m:e>
                            <m:sup>
                              <m:r>
                                <a:rPr lang="en-US" smtClean="0">
                                  <a:solidFill>
                                    <a:srgbClr val="000000"/>
                                  </a:solidFill>
                                  <a:latin typeface="Cambria Math" panose="02040503050406030204" pitchFamily="18" charset="0"/>
                                </a:rPr>
                                <m:t>2</m:t>
                              </m:r>
                            </m:sup>
                          </m:sSup>
                        </m:den>
                      </m:f>
                      <m:r>
                        <a:rPr lang="en-US" smtClean="0">
                          <a:solidFill>
                            <a:srgbClr val="000000"/>
                          </a:solidFill>
                          <a:latin typeface="Cambria Math" panose="02040503050406030204" pitchFamily="18" charset="0"/>
                        </a:rPr>
                        <m:t>= </m:t>
                      </m:r>
                      <m:f>
                        <m:fPr>
                          <m:ctrlPr>
                            <a:rPr lang="en-US" i="1" smtClean="0">
                              <a:solidFill>
                                <a:srgbClr val="000000"/>
                              </a:solidFill>
                              <a:latin typeface="Cambria Math" panose="02040503050406030204" pitchFamily="18" charset="0"/>
                            </a:rPr>
                          </m:ctrlPr>
                        </m:fPr>
                        <m:num>
                          <m:r>
                            <m:rPr>
                              <m:sty m:val="p"/>
                            </m:rPr>
                            <a:rPr lang="en-US" smtClean="0">
                              <a:solidFill>
                                <a:srgbClr val="000000"/>
                              </a:solidFill>
                              <a:latin typeface="Cambria Math" panose="02040503050406030204" pitchFamily="18" charset="0"/>
                            </a:rPr>
                            <m:t>j</m:t>
                          </m:r>
                        </m:num>
                        <m:den>
                          <m:r>
                            <a:rPr lang="en-US" smtClean="0">
                              <a:solidFill>
                                <a:srgbClr val="000000"/>
                              </a:solidFill>
                              <a:latin typeface="Cambria Math" panose="02040503050406030204" pitchFamily="18" charset="0"/>
                            </a:rPr>
                            <m:t>−1</m:t>
                          </m:r>
                        </m:den>
                      </m:f>
                      <m:r>
                        <a:rPr lang="en-US" smtClean="0">
                          <a:solidFill>
                            <a:srgbClr val="000000"/>
                          </a:solidFill>
                          <a:latin typeface="Cambria Math" panose="02040503050406030204" pitchFamily="18" charset="0"/>
                        </a:rPr>
                        <m:t>=−</m:t>
                      </m:r>
                      <m:r>
                        <m:rPr>
                          <m:sty m:val="p"/>
                        </m:rPr>
                        <a:rPr lang="en-US" smtClean="0">
                          <a:solidFill>
                            <a:srgbClr val="000000"/>
                          </a:solidFill>
                          <a:latin typeface="Cambria Math" panose="02040503050406030204" pitchFamily="18" charset="0"/>
                        </a:rPr>
                        <m:t>j</m:t>
                      </m:r>
                      <m:r>
                        <a:rPr lang="en-US" i="1" smtClean="0">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a:solidFill>
                                <a:srgbClr val="000000"/>
                              </a:solidFill>
                              <a:latin typeface="Cambria Math" panose="02040503050406030204" pitchFamily="18" charset="0"/>
                            </a:rPr>
                            <m:t>1</m:t>
                          </m:r>
                        </m:num>
                        <m:den>
                          <m:r>
                            <m:rPr>
                              <m:sty m:val="p"/>
                            </m:rPr>
                            <a:rPr lang="en-US">
                              <a:solidFill>
                                <a:srgbClr val="000000"/>
                              </a:solidFill>
                              <a:latin typeface="Cambria Math" panose="02040503050406030204" pitchFamily="18" charset="0"/>
                            </a:rPr>
                            <m:t>j</m:t>
                          </m:r>
                        </m:den>
                      </m:f>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r>
                        <a:rPr lang="en-US" smtClean="0">
                          <a:solidFill>
                            <a:srgbClr val="000000"/>
                          </a:solidFill>
                          <a:latin typeface="Cambria Math" panose="02040503050406030204" pitchFamily="18" charset="0"/>
                        </a:rPr>
                        <m:t>.</m:t>
                      </m:r>
                    </m:oMath>
                  </m:oMathPara>
                </a14:m>
                <a:endParaRPr lang="en-US" dirty="0">
                  <a:solidFill>
                    <a:srgbClr val="000000"/>
                  </a:solidFill>
                  <a:latin typeface="+mn-lt"/>
                </a:endParaRPr>
              </a:p>
              <a:p>
                <a:pPr marL="285750" indent="-285750">
                  <a:spcAft>
                    <a:spcPts val="1800"/>
                  </a:spcAft>
                  <a:buFont typeface="Arial" panose="020B0604020202020204" pitchFamily="34" charset="0"/>
                  <a:buChar char="•"/>
                </a:pPr>
                <a:r>
                  <a:rPr lang="en-US" dirty="0">
                    <a:solidFill>
                      <a:srgbClr val="000000"/>
                    </a:solidFill>
                    <a:latin typeface="+mn-lt"/>
                  </a:rPr>
                  <a:t>Multiplying a real or complex number by j results in a 90˚ phase shift in the complex plane.</a:t>
                </a:r>
              </a:p>
              <a:p>
                <a:pPr marL="285750" indent="-285750">
                  <a:spcAft>
                    <a:spcPts val="1800"/>
                  </a:spcAft>
                  <a:buFont typeface="Arial" panose="020B0604020202020204" pitchFamily="34" charset="0"/>
                  <a:buChar char="•"/>
                </a:pPr>
                <a:r>
                  <a:rPr lang="en-US" dirty="0">
                    <a:solidFill>
                      <a:srgbClr val="000000"/>
                    </a:solidFill>
                    <a:latin typeface="+mn-lt"/>
                  </a:rPr>
                  <a:t>Multiplying a real or complex number by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=−1 </m:t>
                    </m:r>
                  </m:oMath>
                </a14:m>
                <a:r>
                  <a:rPr lang="en-US" dirty="0">
                    <a:solidFill>
                      <a:srgbClr val="000000"/>
                    </a:solidFill>
                    <a:latin typeface="+mn-lt"/>
                  </a:rPr>
                  <a:t>results in a 180˚ phase shift.</a:t>
                </a:r>
              </a:p>
              <a:p>
                <a:pPr marL="285750" indent="-285750">
                  <a:spcAft>
                    <a:spcPts val="1800"/>
                  </a:spcAft>
                  <a:buFont typeface="Arial" panose="020B0604020202020204" pitchFamily="34" charset="0"/>
                  <a:buChar char="•"/>
                </a:pPr>
                <a:r>
                  <a:rPr lang="en-US" dirty="0">
                    <a:solidFill>
                      <a:srgbClr val="000000"/>
                    </a:solidFill>
                    <a:latin typeface="+mn-lt"/>
                  </a:rPr>
                  <a:t>Multiplying a real or complex number by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b="0" i="0" smtClean="0">
                            <a:solidFill>
                              <a:srgbClr val="000000"/>
                            </a:solidFill>
                            <a:latin typeface="Cambria Math" panose="02040503050406030204" pitchFamily="18" charset="0"/>
                          </a:rPr>
                          <m:t>3</m:t>
                        </m:r>
                      </m:sup>
                    </m:sSup>
                    <m:r>
                      <a:rPr lang="en-US">
                        <a:solidFill>
                          <a:srgbClr val="000000"/>
                        </a:solidFill>
                        <a:latin typeface="Cambria Math" panose="02040503050406030204" pitchFamily="18" charset="0"/>
                      </a:rPr>
                      <m:t>=−</m:t>
                    </m:r>
                    <m:r>
                      <m:rPr>
                        <m:sty m:val="p"/>
                      </m:rPr>
                      <a:rPr lang="en-US" b="0" i="0" smtClean="0">
                        <a:solidFill>
                          <a:srgbClr val="000000"/>
                        </a:solidFill>
                        <a:latin typeface="Cambria Math" panose="02040503050406030204" pitchFamily="18" charset="0"/>
                      </a:rPr>
                      <m:t>j</m:t>
                    </m:r>
                    <m:r>
                      <a:rPr lang="en-US">
                        <a:solidFill>
                          <a:srgbClr val="000000"/>
                        </a:solidFill>
                        <a:latin typeface="Cambria Math" panose="02040503050406030204" pitchFamily="18" charset="0"/>
                      </a:rPr>
                      <m:t> </m:t>
                    </m:r>
                  </m:oMath>
                </a14:m>
                <a:r>
                  <a:rPr lang="en-US" dirty="0">
                    <a:solidFill>
                      <a:srgbClr val="000000"/>
                    </a:solidFill>
                    <a:latin typeface="+mn-lt"/>
                  </a:rPr>
                  <a:t>results in a 270˚ phase shift, also termed a -90˚ phase shift.</a:t>
                </a:r>
              </a:p>
              <a:p>
                <a:pPr marL="285750" indent="-285750">
                  <a:buFont typeface="Arial" panose="020B0604020202020204" pitchFamily="34" charset="0"/>
                  <a:buChar char="•"/>
                </a:pPr>
                <a:r>
                  <a:rPr lang="en-US" dirty="0">
                    <a:solidFill>
                      <a:srgbClr val="000000"/>
                    </a:solidFill>
                    <a:latin typeface="+mn-lt"/>
                  </a:rPr>
                  <a:t>Multiplying a real or complex number by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j</m:t>
                        </m:r>
                      </m:e>
                      <m:sup>
                        <m:r>
                          <a:rPr lang="en-US" b="0" i="0" smtClean="0">
                            <a:solidFill>
                              <a:srgbClr val="000000"/>
                            </a:solidFill>
                            <a:latin typeface="Cambria Math" panose="02040503050406030204" pitchFamily="18" charset="0"/>
                          </a:rPr>
                          <m:t>4</m:t>
                        </m:r>
                      </m:sup>
                    </m:sSup>
                    <m:r>
                      <a:rPr lang="en-US">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1</m:t>
                    </m:r>
                    <m:r>
                      <a:rPr lang="en-US">
                        <a:solidFill>
                          <a:srgbClr val="000000"/>
                        </a:solidFill>
                        <a:latin typeface="Cambria Math" panose="02040503050406030204" pitchFamily="18" charset="0"/>
                      </a:rPr>
                      <m:t> </m:t>
                    </m:r>
                  </m:oMath>
                </a14:m>
                <a:r>
                  <a:rPr lang="en-US" dirty="0">
                    <a:solidFill>
                      <a:srgbClr val="000000"/>
                    </a:solidFill>
                    <a:latin typeface="+mn-lt"/>
                  </a:rPr>
                  <a:t>results in a 0˚ phase shift.</a:t>
                </a:r>
              </a:p>
            </p:txBody>
          </p:sp>
        </mc:Choice>
        <mc:Fallback>
          <p:sp>
            <p:nvSpPr>
              <p:cNvPr id="4" name="TextBox 3"/>
              <p:cNvSpPr txBox="1">
                <a:spLocks noRot="1" noChangeAspect="1" noMove="1" noResize="1" noEditPoints="1" noAdjustHandles="1" noChangeArrowheads="1" noChangeShapeType="1" noTextEdit="1"/>
              </p:cNvSpPr>
              <p:nvPr/>
            </p:nvSpPr>
            <p:spPr>
              <a:xfrm>
                <a:off x="200026" y="574668"/>
                <a:ext cx="11801474" cy="6196312"/>
              </a:xfrm>
              <a:prstGeom prst="rect">
                <a:avLst/>
              </a:prstGeom>
              <a:blipFill>
                <a:blip r:embed="rId3"/>
                <a:stretch>
                  <a:fillRect l="-257" t="-195"/>
                </a:stretch>
              </a:blipFill>
              <a:ln w="57150">
                <a:solidFill>
                  <a:schemeClr val="accent1"/>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92F09971-59C2-453E-B7CC-167792BD2C2A}"/>
              </a:ext>
            </a:extLst>
          </p:cNvPr>
          <p:cNvPicPr>
            <a:picLocks noChangeAspect="1"/>
          </p:cNvPicPr>
          <p:nvPr/>
        </p:nvPicPr>
        <p:blipFill>
          <a:blip r:embed="rId4"/>
          <a:stretch>
            <a:fillRect/>
          </a:stretch>
        </p:blipFill>
        <p:spPr>
          <a:xfrm>
            <a:off x="7553324" y="931545"/>
            <a:ext cx="4371975" cy="3950512"/>
          </a:xfrm>
          <a:prstGeom prst="rect">
            <a:avLst/>
          </a:prstGeom>
        </p:spPr>
      </p:pic>
    </p:spTree>
    <p:extLst>
      <p:ext uri="{BB962C8B-B14F-4D97-AF65-F5344CB8AC3E}">
        <p14:creationId xmlns:p14="http://schemas.microsoft.com/office/powerpoint/2010/main" val="135313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 calcmode="lin" valueType="num">
                                      <p:cBhvr additive="base">
                                        <p:cTn id="4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 calcmode="lin" valueType="num">
                                      <p:cBhvr additive="base">
                                        <p:cTn id="4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 calcmode="lin" valueType="num">
                                      <p:cBhvr additive="base">
                                        <p:cTn id="5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695325" y="1059700"/>
                <a:ext cx="5292798" cy="3477170"/>
              </a:xfrm>
              <a:prstGeom prst="rect">
                <a:avLst/>
              </a:prstGeom>
              <a:solidFill>
                <a:schemeClr val="tx1">
                  <a:lumMod val="95000"/>
                </a:schemeClr>
              </a:solidFill>
              <a:ln w="57150">
                <a:solidFill>
                  <a:schemeClr val="accent1"/>
                </a:solidFill>
              </a:ln>
            </p:spPr>
            <p:txBody>
              <a:bodyPr wrap="square" numCol="1">
                <a:spAutoFit/>
              </a:bodyPr>
              <a:lstStyle/>
              <a:p>
                <a:pPr marL="214313" indent="-214313">
                  <a:spcAft>
                    <a:spcPts val="1200"/>
                  </a:spcAft>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2-D plane with x-axis being the real portion (Real) and the y-axis being the imaginary portion (Imaginary) of complex numbers. </a:t>
                </a:r>
              </a:p>
              <a:p>
                <a:pPr lvl="2">
                  <a:spcAft>
                    <a:spcPts val="0"/>
                  </a:spcAft>
                </a:pPr>
                <a:r>
                  <a:rPr lang="en-US" altLang="en-US" dirty="0">
                    <a:solidFill>
                      <a:srgbClr val="000000"/>
                    </a:solidFill>
                    <a:latin typeface="Cambria" panose="02040503050406030204"/>
                  </a:rPr>
                  <a:t>Imaginary Unit:   </a:t>
                </a:r>
              </a:p>
              <a:p>
                <a:pPr>
                  <a:spcAft>
                    <a:spcPts val="0"/>
                  </a:spcAft>
                </a:pPr>
                <a:r>
                  <a:rPr lang="en-US" dirty="0">
                    <a:solidFill>
                      <a:srgbClr val="000000"/>
                    </a:solidFill>
                    <a:latin typeface="Cambria" panose="02040503050406030204"/>
                  </a:rPr>
                  <a:t> 	  </a:t>
                </a:r>
                <a14:m>
                  <m:oMath xmlns:m="http://schemas.openxmlformats.org/officeDocument/2006/math">
                    <m:r>
                      <m:rPr>
                        <m:sty m:val="p"/>
                      </m:rPr>
                      <a:rPr lang="en-US" i="0">
                        <a:solidFill>
                          <a:srgbClr val="000000"/>
                        </a:solidFill>
                        <a:latin typeface="Cambria Math" panose="02040503050406030204" pitchFamily="18" charset="0"/>
                      </a:rPr>
                      <m:t>j</m:t>
                    </m:r>
                    <m:r>
                      <a:rPr lang="en-US" i="0">
                        <a:solidFill>
                          <a:srgbClr val="000000"/>
                        </a:solidFill>
                        <a:latin typeface="Cambria Math" panose="02040503050406030204" pitchFamily="18" charset="0"/>
                      </a:rPr>
                      <m:t>= </m:t>
                    </m:r>
                    <m:rad>
                      <m:radPr>
                        <m:degHide m:val="on"/>
                        <m:ctrlPr>
                          <a:rPr lang="en-US" i="1">
                            <a:solidFill>
                              <a:srgbClr val="000000"/>
                            </a:solidFill>
                            <a:latin typeface="Cambria Math" panose="02040503050406030204" pitchFamily="18" charset="0"/>
                          </a:rPr>
                        </m:ctrlPr>
                      </m:radPr>
                      <m:deg/>
                      <m:e>
                        <m:r>
                          <a:rPr lang="en-US" i="0">
                            <a:solidFill>
                              <a:srgbClr val="000000"/>
                            </a:solidFill>
                            <a:latin typeface="Cambria Math" panose="02040503050406030204" pitchFamily="18" charset="0"/>
                          </a:rPr>
                          <m:t>−1</m:t>
                        </m:r>
                      </m:e>
                    </m:rad>
                    <m:r>
                      <a:rPr lang="en-US" i="0">
                        <a:solidFill>
                          <a:srgbClr val="000000"/>
                        </a:solidFill>
                        <a:latin typeface="Cambria Math" panose="02040503050406030204" pitchFamily="18" charset="0"/>
                      </a:rPr>
                      <m:t>,   </m:t>
                    </m:r>
                  </m:oMath>
                </a14:m>
                <a:endParaRPr lang="en-US" dirty="0">
                  <a:solidFill>
                    <a:srgbClr val="000000"/>
                  </a:solidFill>
                  <a:latin typeface="Cambria" panose="02040503050406030204"/>
                </a:endParaRPr>
              </a:p>
              <a:p>
                <a:pPr>
                  <a:spcAft>
                    <a:spcPts val="0"/>
                  </a:spcAft>
                </a:pPr>
                <a:r>
                  <a:rPr lang="en-US" dirty="0">
                    <a:solidFill>
                      <a:srgbClr val="000000"/>
                    </a:solidFill>
                    <a:latin typeface="Cambria" panose="02040503050406030204"/>
                  </a:rPr>
                  <a:t>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i="0">
                            <a:solidFill>
                              <a:srgbClr val="000000"/>
                            </a:solidFill>
                            <a:latin typeface="Cambria Math" panose="02040503050406030204" pitchFamily="18" charset="0"/>
                          </a:rPr>
                          <m:t>j</m:t>
                        </m:r>
                      </m:e>
                      <m:sup>
                        <m:r>
                          <a:rPr lang="en-US" i="0">
                            <a:solidFill>
                              <a:srgbClr val="000000"/>
                            </a:solidFill>
                            <a:latin typeface="Cambria Math" panose="02040503050406030204" pitchFamily="18" charset="0"/>
                          </a:rPr>
                          <m:t>2</m:t>
                        </m:r>
                      </m:sup>
                    </m:sSup>
                    <m:r>
                      <a:rPr lang="en-US" i="0">
                        <a:solidFill>
                          <a:srgbClr val="000000"/>
                        </a:solidFill>
                        <a:latin typeface="Cambria Math" panose="02040503050406030204" pitchFamily="18" charset="0"/>
                      </a:rPr>
                      <m:t>=−1,  </m:t>
                    </m:r>
                  </m:oMath>
                </a14:m>
                <a:endParaRPr lang="en-US" dirty="0">
                  <a:solidFill>
                    <a:srgbClr val="000000"/>
                  </a:solidFill>
                  <a:latin typeface="Cambria" panose="02040503050406030204"/>
                </a:endParaRPr>
              </a:p>
              <a:p>
                <a:pPr>
                  <a:spcAft>
                    <a:spcPts val="0"/>
                  </a:spcAft>
                </a:pPr>
                <a:r>
                  <a:rPr lang="en-US" dirty="0">
                    <a:solidFill>
                      <a:srgbClr val="000000"/>
                    </a:solidFill>
                    <a:latin typeface="Cambria" panose="02040503050406030204"/>
                  </a:rPr>
                  <a:t>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i="0">
                            <a:solidFill>
                              <a:srgbClr val="000000"/>
                            </a:solidFill>
                            <a:latin typeface="Cambria Math" panose="02040503050406030204" pitchFamily="18" charset="0"/>
                          </a:rPr>
                          <m:t>j</m:t>
                        </m:r>
                      </m:e>
                      <m:sup>
                        <m:r>
                          <a:rPr lang="en-US" i="0">
                            <a:solidFill>
                              <a:srgbClr val="000000"/>
                            </a:solidFill>
                            <a:latin typeface="Cambria Math" panose="02040503050406030204" pitchFamily="18" charset="0"/>
                          </a:rPr>
                          <m:t>3</m:t>
                        </m:r>
                      </m:sup>
                    </m:sSup>
                    <m:r>
                      <a:rPr lang="en-US" i="0">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0">
                        <a:solidFill>
                          <a:srgbClr val="000000"/>
                        </a:solidFill>
                        <a:latin typeface="Cambria Math" panose="02040503050406030204" pitchFamily="18" charset="0"/>
                      </a:rPr>
                      <m:t>,   </m:t>
                    </m:r>
                  </m:oMath>
                </a14:m>
                <a:endParaRPr lang="en-US" dirty="0">
                  <a:solidFill>
                    <a:srgbClr val="000000"/>
                  </a:solidFill>
                  <a:latin typeface="Cambria" panose="02040503050406030204"/>
                </a:endParaRPr>
              </a:p>
              <a:p>
                <a:pPr>
                  <a:spcAft>
                    <a:spcPts val="0"/>
                  </a:spcAft>
                </a:pPr>
                <a:r>
                  <a:rPr lang="en-US" dirty="0">
                    <a:solidFill>
                      <a:srgbClr val="000000"/>
                    </a:solidFill>
                    <a:latin typeface="Cambria" panose="02040503050406030204"/>
                  </a:rPr>
                  <a:t>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i="0">
                            <a:solidFill>
                              <a:srgbClr val="000000"/>
                            </a:solidFill>
                            <a:latin typeface="Cambria Math" panose="02040503050406030204" pitchFamily="18" charset="0"/>
                          </a:rPr>
                          <m:t>j</m:t>
                        </m:r>
                      </m:e>
                      <m:sup>
                        <m:r>
                          <a:rPr lang="en-US" i="0">
                            <a:solidFill>
                              <a:srgbClr val="000000"/>
                            </a:solidFill>
                            <a:latin typeface="Cambria Math" panose="02040503050406030204" pitchFamily="18" charset="0"/>
                          </a:rPr>
                          <m:t>4</m:t>
                        </m:r>
                      </m:sup>
                    </m:sSup>
                    <m:r>
                      <a:rPr lang="en-US" i="0">
                        <a:solidFill>
                          <a:srgbClr val="000000"/>
                        </a:solidFill>
                        <a:latin typeface="Cambria Math" panose="02040503050406030204" pitchFamily="18" charset="0"/>
                      </a:rPr>
                      <m:t>=1,  </m:t>
                    </m:r>
                  </m:oMath>
                </a14:m>
                <a:endParaRPr lang="en-US" dirty="0">
                  <a:solidFill>
                    <a:srgbClr val="000000"/>
                  </a:solidFill>
                  <a:latin typeface="Cambria" panose="02040503050406030204"/>
                </a:endParaRPr>
              </a:p>
              <a:p>
                <a:pPr>
                  <a:spcAft>
                    <a:spcPts val="1200"/>
                  </a:spcAft>
                </a:pPr>
                <a:r>
                  <a:rPr lang="en-US" dirty="0">
                    <a:solidFill>
                      <a:srgbClr val="000000"/>
                    </a:solidFill>
                    <a:latin typeface="Cambria" panose="02040503050406030204"/>
                  </a:rPr>
                  <a:t>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i="0">
                            <a:solidFill>
                              <a:srgbClr val="000000"/>
                            </a:solidFill>
                            <a:latin typeface="Cambria Math" panose="02040503050406030204" pitchFamily="18" charset="0"/>
                          </a:rPr>
                          <m:t>j</m:t>
                        </m:r>
                      </m:e>
                      <m:sup>
                        <m:r>
                          <a:rPr lang="en-US" i="0">
                            <a:solidFill>
                              <a:srgbClr val="000000"/>
                            </a:solidFill>
                            <a:latin typeface="Cambria Math" panose="02040503050406030204" pitchFamily="18" charset="0"/>
                          </a:rPr>
                          <m:t>5</m:t>
                        </m:r>
                      </m:sup>
                    </m:sSup>
                    <m:r>
                      <a:rPr lang="en-US" i="0">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0">
                        <a:solidFill>
                          <a:srgbClr val="000000"/>
                        </a:solidFill>
                        <a:latin typeface="Cambria Math" panose="02040503050406030204" pitchFamily="18" charset="0"/>
                      </a:rPr>
                      <m:t>. </m:t>
                    </m:r>
                  </m:oMath>
                </a14:m>
                <a:endParaRPr lang="en-US" dirty="0">
                  <a:solidFill>
                    <a:srgbClr val="000000"/>
                  </a:solidFill>
                  <a:latin typeface="Cambria" panose="02040503050406030204"/>
                </a:endParaRPr>
              </a:p>
              <a:p>
                <a:pPr marL="285750" indent="-285750">
                  <a:spcAft>
                    <a:spcPts val="1200"/>
                  </a:spcAft>
                  <a:buFont typeface="Arial" panose="020B0604020202020204" pitchFamily="34" charset="0"/>
                  <a:buChar char="•"/>
                </a:pPr>
                <a:r>
                  <a:rPr lang="en-US" dirty="0">
                    <a:solidFill>
                      <a:srgbClr val="000000"/>
                    </a:solidFill>
                    <a:latin typeface="Cambria" panose="02040503050406030204"/>
                  </a:rPr>
                  <a:t>Multiplying a real or complex number by j results in a 90˚ phase shift on the complex plane.</a:t>
                </a:r>
                <a:endParaRPr lang="en-US" altLang="en-US" dirty="0">
                  <a:solidFill>
                    <a:srgbClr val="000000"/>
                  </a:solidFill>
                  <a:latin typeface="Cambria" panose="02040503050406030204"/>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95325" y="1059700"/>
                <a:ext cx="5292798" cy="3477170"/>
              </a:xfrm>
              <a:prstGeom prst="rect">
                <a:avLst/>
              </a:prstGeom>
              <a:blipFill>
                <a:blip r:embed="rId3"/>
                <a:stretch>
                  <a:fillRect l="-228" t="-518" r="-1254" b="-864"/>
                </a:stretch>
              </a:blipFill>
              <a:ln w="57150">
                <a:solidFill>
                  <a:schemeClr val="accent1"/>
                </a:solidFill>
              </a:ln>
            </p:spPr>
            <p:txBody>
              <a:bodyPr/>
              <a:lstStyle/>
              <a:p>
                <a:r>
                  <a:rPr lang="en-US">
                    <a:noFill/>
                  </a:rPr>
                  <a:t> </a:t>
                </a:r>
              </a:p>
            </p:txBody>
          </p:sp>
        </mc:Fallback>
      </mc:AlternateContent>
      <p:sp>
        <p:nvSpPr>
          <p:cNvPr id="2" name="Title 1"/>
          <p:cNvSpPr>
            <a:spLocks noGrp="1"/>
          </p:cNvSpPr>
          <p:nvPr>
            <p:ph type="title"/>
          </p:nvPr>
        </p:nvSpPr>
        <p:spPr>
          <a:xfrm>
            <a:off x="4538900" y="-1905"/>
            <a:ext cx="3538301" cy="541020"/>
          </a:xfrm>
        </p:spPr>
        <p:txBody>
          <a:bodyPr>
            <a:noAutofit/>
          </a:bodyPr>
          <a:lstStyle/>
          <a:p>
            <a:r>
              <a:rPr lang="en-US" sz="4400" dirty="0"/>
              <a:t>Complex Plane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178" y="717699"/>
            <a:ext cx="4940372" cy="4161173"/>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206448" y="5238431"/>
                <a:ext cx="11563350" cy="1397114"/>
              </a:xfrm>
              <a:prstGeom prst="rect">
                <a:avLst/>
              </a:prstGeom>
              <a:solidFill>
                <a:schemeClr val="tx1">
                  <a:lumMod val="95000"/>
                </a:schemeClr>
              </a:solidFill>
              <a:ln w="57150">
                <a:solidFill>
                  <a:schemeClr val="accent1"/>
                </a:solidFill>
              </a:ln>
            </p:spPr>
            <p:txBody>
              <a:bodyPr wrap="square" numCol="1">
                <a:spAutoFit/>
              </a:bodyPr>
              <a:lstStyle/>
              <a:p>
                <a:pPr marL="214313" indent="-214313">
                  <a:spcAft>
                    <a:spcPts val="1200"/>
                  </a:spcAft>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Many texts refer to the complex number form of a + </a:t>
                </a:r>
                <a:r>
                  <a:rPr lang="en-US" altLang="en-US" dirty="0" err="1">
                    <a:solidFill>
                      <a:srgbClr val="000000"/>
                    </a:solidFill>
                    <a:latin typeface="Cambria" panose="02040503050406030204"/>
                    <a:cs typeface="Arial" panose="020B0604020202020204" pitchFamily="34" charset="0"/>
                  </a:rPr>
                  <a:t>jb</a:t>
                </a:r>
                <a:r>
                  <a:rPr lang="en-US" altLang="en-US" dirty="0">
                    <a:solidFill>
                      <a:srgbClr val="000000"/>
                    </a:solidFill>
                    <a:latin typeface="Cambria" panose="02040503050406030204"/>
                    <a:cs typeface="Arial" panose="020B0604020202020204" pitchFamily="34" charset="0"/>
                  </a:rPr>
                  <a:t> as Rectangular form, whereas MATLAB refers to the a + </a:t>
                </a:r>
                <a:r>
                  <a:rPr lang="en-US" altLang="en-US" dirty="0" err="1">
                    <a:solidFill>
                      <a:srgbClr val="000000"/>
                    </a:solidFill>
                    <a:latin typeface="Cambria" panose="02040503050406030204"/>
                    <a:cs typeface="Arial" panose="020B0604020202020204" pitchFamily="34" charset="0"/>
                  </a:rPr>
                  <a:t>jb</a:t>
                </a:r>
                <a:r>
                  <a:rPr lang="en-US" altLang="en-US" dirty="0">
                    <a:solidFill>
                      <a:srgbClr val="000000"/>
                    </a:solidFill>
                    <a:latin typeface="Cambria" panose="02040503050406030204"/>
                    <a:cs typeface="Arial" panose="020B0604020202020204" pitchFamily="34" charset="0"/>
                  </a:rPr>
                  <a:t> form as Cartesian form. So remember that the </a:t>
                </a:r>
                <a:r>
                  <a:rPr lang="en-US" altLang="en-US" b="1" dirty="0">
                    <a:solidFill>
                      <a:srgbClr val="000000"/>
                    </a:solidFill>
                    <a:latin typeface="Cambria" panose="02040503050406030204"/>
                    <a:cs typeface="Arial" panose="020B0604020202020204" pitchFamily="34" charset="0"/>
                  </a:rPr>
                  <a:t>Rectangular form (a + </a:t>
                </a:r>
                <a:r>
                  <a:rPr lang="en-US" altLang="en-US" b="1" dirty="0" err="1">
                    <a:solidFill>
                      <a:srgbClr val="000000"/>
                    </a:solidFill>
                    <a:latin typeface="Cambria" panose="02040503050406030204"/>
                    <a:cs typeface="Arial" panose="020B0604020202020204" pitchFamily="34" charset="0"/>
                  </a:rPr>
                  <a:t>jb</a:t>
                </a:r>
                <a:r>
                  <a:rPr lang="en-US" altLang="en-US" b="1" dirty="0">
                    <a:solidFill>
                      <a:srgbClr val="000000"/>
                    </a:solidFill>
                    <a:latin typeface="Cambria" panose="02040503050406030204"/>
                    <a:cs typeface="Arial" panose="020B0604020202020204" pitchFamily="34" charset="0"/>
                  </a:rPr>
                  <a:t>) of a complex numbers is the same as Cartesian form</a:t>
                </a:r>
                <a:r>
                  <a:rPr lang="en-US" altLang="en-US" dirty="0">
                    <a:solidFill>
                      <a:srgbClr val="000000"/>
                    </a:solidFill>
                    <a:latin typeface="Cambria" panose="02040503050406030204"/>
                    <a:cs typeface="Arial" panose="020B0604020202020204" pitchFamily="34" charset="0"/>
                  </a:rPr>
                  <a:t>. Complex numbers can also represented in polar form </a:t>
                </a:r>
                <a14:m>
                  <m:oMath xmlns:m="http://schemas.openxmlformats.org/officeDocument/2006/math">
                    <m:r>
                      <m:rPr>
                        <m:sty m:val="p"/>
                      </m:rPr>
                      <a:rPr lang="en-US" dirty="0">
                        <a:solidFill>
                          <a:srgbClr val="000000"/>
                        </a:solidFill>
                        <a:latin typeface="Cambria Math" panose="02040503050406030204" pitchFamily="18" charset="0"/>
                      </a:rPr>
                      <m:t>r</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θ</m:t>
                    </m:r>
                    <m:r>
                      <a:rPr lang="en-US" b="0" i="0" smtClean="0">
                        <a:solidFill>
                          <a:srgbClr val="000000"/>
                        </a:solidFill>
                        <a:latin typeface="Cambria Math" panose="02040503050406030204" pitchFamily="18" charset="0"/>
                        <a:ea typeface="Cambria Math" panose="02040503050406030204" pitchFamily="18" charset="0"/>
                      </a:rPr>
                      <m:t>,</m:t>
                    </m:r>
                  </m:oMath>
                </a14:m>
                <a:r>
                  <a:rPr lang="en-US" b="0" i="0" dirty="0">
                    <a:solidFill>
                      <a:srgbClr val="000000"/>
                    </a:solidFill>
                    <a:latin typeface="Cambria Math" panose="02040503050406030204" pitchFamily="18" charset="0"/>
                    <a:ea typeface="Cambria Math" panose="02040503050406030204" pitchFamily="18" charset="0"/>
                  </a:rPr>
                  <a:t> and exponential form </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r</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jθ</m:t>
                        </m:r>
                      </m:sup>
                    </m:sSup>
                  </m:oMath>
                </a14:m>
                <a:r>
                  <a:rPr lang="en-US" altLang="en-US" dirty="0">
                    <a:solidFill>
                      <a:srgbClr val="000000"/>
                    </a:solidFill>
                    <a:latin typeface="Cambria" panose="02040503050406030204"/>
                    <a:cs typeface="Arial" panose="020B0604020202020204" pitchFamily="34" charset="0"/>
                  </a:rPr>
                  <a:t>. </a:t>
                </a:r>
              </a:p>
              <a:p>
                <a:pPr marL="214313" indent="-214313">
                  <a:spcAft>
                    <a:spcPts val="1200"/>
                  </a:spcAft>
                  <a:buFont typeface="Arial" panose="020B0604020202020204" pitchFamily="34" charset="0"/>
                  <a:buChar char="•"/>
                </a:pPr>
                <a14:m>
                  <m:oMath xmlns:m="http://schemas.openxmlformats.org/officeDocument/2006/math">
                    <m:r>
                      <m:rPr>
                        <m:sty m:val="p"/>
                      </m:rPr>
                      <a:rPr lang="en-US" b="0" i="0" dirty="0" smtClean="0">
                        <a:solidFill>
                          <a:srgbClr val="000000"/>
                        </a:solidFill>
                        <a:latin typeface="Cambria Math" panose="02040503050406030204" pitchFamily="18" charset="0"/>
                      </a:rPr>
                      <m:t>No</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conversion</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is</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needed</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to</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go</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from</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Polar</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to</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Exponential</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form</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of</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a</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complex</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number</m:t>
                    </m:r>
                    <m:r>
                      <a:rPr lang="en-US" b="0" i="0" dirty="0" smtClean="0">
                        <a:solidFill>
                          <a:srgbClr val="000000"/>
                        </a:solidFill>
                        <a:latin typeface="Cambria Math" panose="02040503050406030204" pitchFamily="18" charset="0"/>
                      </a:rPr>
                      <m:t> </m:t>
                    </m:r>
                    <m:r>
                      <m:rPr>
                        <m:sty m:val="p"/>
                      </m:rPr>
                      <a:rPr lang="en-US" b="0" i="0" dirty="0" smtClean="0">
                        <a:solidFill>
                          <a:srgbClr val="000000"/>
                        </a:solidFill>
                        <a:latin typeface="Cambria Math" panose="02040503050406030204" pitchFamily="18" charset="0"/>
                      </a:rPr>
                      <m:t>as</m:t>
                    </m:r>
                    <m:r>
                      <a:rPr lang="en-US" b="0" i="0" dirty="0" smtClean="0">
                        <a:solidFill>
                          <a:srgbClr val="000000"/>
                        </a:solidFill>
                        <a:latin typeface="Cambria Math" panose="02040503050406030204" pitchFamily="18" charset="0"/>
                      </a:rPr>
                      <m:t> </m:t>
                    </m:r>
                    <m:r>
                      <m:rPr>
                        <m:sty m:val="p"/>
                      </m:rPr>
                      <a:rPr lang="en-US" dirty="0">
                        <a:solidFill>
                          <a:srgbClr val="000000"/>
                        </a:solidFill>
                        <a:latin typeface="Cambria Math" panose="02040503050406030204" pitchFamily="18" charset="0"/>
                      </a:rPr>
                      <m:t>r</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θ</m:t>
                    </m:r>
                  </m:oMath>
                </a14:m>
                <a:r>
                  <a:rPr lang="en-US" altLang="en-US" sz="2000" dirty="0">
                    <a:solidFill>
                      <a:srgbClr val="000000"/>
                    </a:solidFill>
                    <a:latin typeface="Cambria" panose="02040503050406030204"/>
                    <a:cs typeface="Arial" panose="020B0604020202020204" pitchFamily="34" charset="0"/>
                  </a:rPr>
                  <a:t> </a:t>
                </a:r>
                <a:r>
                  <a:rPr lang="en-US" altLang="en-US" dirty="0">
                    <a:solidFill>
                      <a:srgbClr val="000000"/>
                    </a:solidFill>
                    <a:latin typeface="Cambria" panose="02040503050406030204"/>
                    <a:cs typeface="Arial" panose="020B0604020202020204" pitchFamily="34" charset="0"/>
                  </a:rPr>
                  <a:t>is equivalent to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r</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jθ</m:t>
                        </m:r>
                      </m:sup>
                    </m:sSup>
                    <m:r>
                      <a:rPr lang="en-US" b="0" i="1" smtClean="0">
                        <a:solidFill>
                          <a:srgbClr val="000000"/>
                        </a:solidFill>
                        <a:latin typeface="Cambria Math" panose="02040503050406030204" pitchFamily="18" charset="0"/>
                        <a:ea typeface="Cambria Math" panose="02040503050406030204" pitchFamily="18" charset="0"/>
                      </a:rPr>
                      <m:t>.</m:t>
                    </m:r>
                  </m:oMath>
                </a14:m>
                <a:endParaRPr lang="en-US" altLang="en-US" dirty="0">
                  <a:solidFill>
                    <a:srgbClr val="000000"/>
                  </a:solidFill>
                  <a:latin typeface="Cambria" panose="02040503050406030204"/>
                  <a:cs typeface="Arial" panose="020B060402020202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206448" y="5238431"/>
                <a:ext cx="11563350" cy="1397114"/>
              </a:xfrm>
              <a:prstGeom prst="rect">
                <a:avLst/>
              </a:prstGeom>
              <a:blipFill>
                <a:blip r:embed="rId5"/>
                <a:stretch>
                  <a:fillRect l="-157" t="-837" b="-2510"/>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407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313" y="9525"/>
            <a:ext cx="7994187" cy="400050"/>
          </a:xfrm>
        </p:spPr>
        <p:txBody>
          <a:bodyPr>
            <a:noAutofit/>
          </a:bodyPr>
          <a:lstStyle/>
          <a:p>
            <a:r>
              <a:rPr lang="en-US" sz="4000" dirty="0"/>
              <a:t>Rectangular (Cartesian) to Polar Form</a:t>
            </a:r>
          </a:p>
        </p:txBody>
      </p:sp>
      <mc:AlternateContent xmlns:mc="http://schemas.openxmlformats.org/markup-compatibility/2006">
        <mc:Choice xmlns:a14="http://schemas.microsoft.com/office/drawing/2010/main" Requires="a14">
          <p:sp>
            <p:nvSpPr>
              <p:cNvPr id="6" name="TextBox 5"/>
              <p:cNvSpPr txBox="1"/>
              <p:nvPr/>
            </p:nvSpPr>
            <p:spPr>
              <a:xfrm>
                <a:off x="257175" y="668384"/>
                <a:ext cx="11849099" cy="5762603"/>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chemeClr val="bg1"/>
                    </a:solidFill>
                    <a:latin typeface="+mn-lt"/>
                  </a:rPr>
                  <a:t>Rectangular (Cartesian) Coordinates: a + </a:t>
                </a:r>
                <a:r>
                  <a:rPr lang="en-US" dirty="0" err="1">
                    <a:solidFill>
                      <a:schemeClr val="bg1"/>
                    </a:solidFill>
                    <a:latin typeface="+mn-lt"/>
                  </a:rPr>
                  <a:t>jb.</a:t>
                </a:r>
                <a:endParaRPr lang="en-US" dirty="0">
                  <a:solidFill>
                    <a:schemeClr val="bg1"/>
                  </a:solidFill>
                  <a:latin typeface="+mn-lt"/>
                </a:endParaRPr>
              </a:p>
              <a:p>
                <a:endParaRPr lang="en-US" dirty="0">
                  <a:solidFill>
                    <a:schemeClr val="bg1"/>
                  </a:solidFill>
                  <a:latin typeface="+mn-lt"/>
                </a:endParaRPr>
              </a:p>
              <a:p>
                <a:r>
                  <a:rPr lang="en-US" dirty="0">
                    <a:solidFill>
                      <a:schemeClr val="bg1"/>
                    </a:solidFill>
                    <a:latin typeface="+mn-lt"/>
                  </a:rPr>
                  <a:t>Polar Coordinates: (r, </a:t>
                </a:r>
                <a:r>
                  <a:rPr lang="el-GR" dirty="0">
                    <a:solidFill>
                      <a:schemeClr val="bg1"/>
                    </a:solidFill>
                    <a:latin typeface="+mn-lt"/>
                  </a:rPr>
                  <a:t>θ</a:t>
                </a:r>
                <a:r>
                  <a:rPr lang="en-US" dirty="0">
                    <a:solidFill>
                      <a:schemeClr val="bg1"/>
                    </a:solidFill>
                    <a:latin typeface="+mn-lt"/>
                  </a:rPr>
                  <a:t>).</a:t>
                </a:r>
              </a:p>
              <a:p>
                <a:endParaRPr lang="en-US" dirty="0">
                  <a:solidFill>
                    <a:schemeClr val="bg1"/>
                  </a:solidFill>
                  <a:latin typeface="+mn-lt"/>
                  <a:cs typeface="Arial" panose="020B0604020202020204" pitchFamily="34" charset="0"/>
                </a:endParaRPr>
              </a:p>
              <a:p>
                <a:r>
                  <a:rPr lang="en-US" dirty="0">
                    <a:solidFill>
                      <a:schemeClr val="bg1"/>
                    </a:solidFill>
                    <a:latin typeface="+mn-lt"/>
                    <a:cs typeface="Arial" panose="020B0604020202020204" pitchFamily="34" charset="0"/>
                  </a:rPr>
                  <a:t>Rectangular to Polar: (a + </a:t>
                </a:r>
                <a:r>
                  <a:rPr lang="en-US" dirty="0" err="1">
                    <a:solidFill>
                      <a:schemeClr val="bg1"/>
                    </a:solidFill>
                    <a:latin typeface="+mn-lt"/>
                    <a:cs typeface="Arial" panose="020B0604020202020204" pitchFamily="34" charset="0"/>
                  </a:rPr>
                  <a:t>jb</a:t>
                </a:r>
                <a:r>
                  <a:rPr lang="en-US" dirty="0">
                    <a:solidFill>
                      <a:schemeClr val="bg1"/>
                    </a:solidFill>
                    <a:latin typeface="+mn-lt"/>
                    <a:cs typeface="Arial" panose="020B0604020202020204" pitchFamily="34" charset="0"/>
                  </a:rPr>
                  <a:t>) </a:t>
                </a:r>
                <a:r>
                  <a:rPr lang="en-US" dirty="0">
                    <a:solidFill>
                      <a:schemeClr val="bg1"/>
                    </a:solidFill>
                    <a:latin typeface="+mn-lt"/>
                  </a:rPr>
                  <a:t>→ (r, </a:t>
                </a:r>
                <a:r>
                  <a:rPr lang="el-GR" dirty="0">
                    <a:solidFill>
                      <a:schemeClr val="bg1"/>
                    </a:solidFill>
                    <a:latin typeface="+mn-lt"/>
                  </a:rPr>
                  <a:t>θ</a:t>
                </a:r>
                <a:r>
                  <a:rPr lang="en-US" dirty="0">
                    <a:solidFill>
                      <a:schemeClr val="bg1"/>
                    </a:solidFill>
                    <a:latin typeface="+mn-lt"/>
                  </a:rPr>
                  <a:t>).</a:t>
                </a:r>
              </a:p>
              <a:p>
                <a:endParaRPr lang="en-US" dirty="0">
                  <a:solidFill>
                    <a:schemeClr val="bg1"/>
                  </a:solidFill>
                  <a:latin typeface="+mn-lt"/>
                </a:endParaRPr>
              </a:p>
              <a:p>
                <a:pPr/>
                <a14:m>
                  <m:oMathPara xmlns:m="http://schemas.openxmlformats.org/officeDocument/2006/math">
                    <m:oMathParaPr>
                      <m:jc m:val="left"/>
                    </m:oMathParaPr>
                    <m:oMath xmlns:m="http://schemas.openxmlformats.org/officeDocument/2006/math">
                      <m:r>
                        <m:rPr>
                          <m:sty m:val="p"/>
                        </m:rPr>
                        <a:rPr lang="en-US">
                          <a:solidFill>
                            <a:schemeClr val="bg1"/>
                          </a:solidFill>
                          <a:latin typeface="Cambria Math" panose="02040503050406030204" pitchFamily="18" charset="0"/>
                        </a:rPr>
                        <m:t>r</m:t>
                      </m:r>
                      <m:r>
                        <a:rPr lang="en-US">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r>
                                <m:rPr>
                                  <m:sty m:val="p"/>
                                </m:rPr>
                                <a:rPr lang="en-US">
                                  <a:solidFill>
                                    <a:schemeClr val="bg1"/>
                                  </a:solidFill>
                                  <a:latin typeface="Cambria Math" panose="02040503050406030204" pitchFamily="18" charset="0"/>
                                </a:rPr>
                                <m:t>a</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m:rPr>
                                  <m:sty m:val="p"/>
                                </m:rPr>
                                <a:rPr lang="en-US">
                                  <a:solidFill>
                                    <a:schemeClr val="bg1"/>
                                  </a:solidFill>
                                  <a:latin typeface="Cambria Math" panose="02040503050406030204" pitchFamily="18" charset="0"/>
                                </a:rPr>
                                <m:t>b</m:t>
                              </m:r>
                            </m:e>
                            <m:sup>
                              <m:r>
                                <a:rPr lang="en-US">
                                  <a:solidFill>
                                    <a:schemeClr val="bg1"/>
                                  </a:solidFill>
                                  <a:latin typeface="Cambria Math" panose="02040503050406030204" pitchFamily="18" charset="0"/>
                                </a:rPr>
                                <m:t>2</m:t>
                              </m:r>
                            </m:sup>
                          </m:sSup>
                        </m:e>
                      </m:rad>
                      <m:r>
                        <a:rPr lang="en-US">
                          <a:solidFill>
                            <a:schemeClr val="bg1"/>
                          </a:solidFill>
                          <a:latin typeface="Cambria Math" panose="02040503050406030204" pitchFamily="18" charset="0"/>
                        </a:rPr>
                        <m:t> </m:t>
                      </m:r>
                      <m:r>
                        <a:rPr lang="en-US" b="0" i="0" smtClean="0">
                          <a:solidFill>
                            <a:schemeClr val="bg1"/>
                          </a:solidFill>
                          <a:latin typeface="Cambria Math" panose="02040503050406030204" pitchFamily="18" charset="0"/>
                        </a:rPr>
                        <m:t>.</m:t>
                      </m:r>
                      <m:r>
                        <a:rPr lang="en-US">
                          <a:solidFill>
                            <a:schemeClr val="bg1"/>
                          </a:solidFill>
                          <a:latin typeface="Cambria Math" panose="02040503050406030204" pitchFamily="18" charset="0"/>
                        </a:rPr>
                        <m:t>  </m:t>
                      </m:r>
                    </m:oMath>
                  </m:oMathPara>
                </a14:m>
                <a:endParaRPr lang="en-US" dirty="0">
                  <a:solidFill>
                    <a:schemeClr val="bg1"/>
                  </a:solidFill>
                  <a:latin typeface="+mn-lt"/>
                </a:endParaRPr>
              </a:p>
              <a:p>
                <a:endParaRPr lang="en-US" dirty="0">
                  <a:solidFill>
                    <a:schemeClr val="bg1"/>
                  </a:solidFill>
                  <a:latin typeface="+mn-lt"/>
                </a:endParaRPr>
              </a:p>
              <a:p>
                <a:pPr/>
                <a14:m>
                  <m:oMathPara xmlns:m="http://schemas.openxmlformats.org/officeDocument/2006/math">
                    <m:oMathParaPr>
                      <m:jc m:val="left"/>
                    </m:oMathParaPr>
                    <m:oMath xmlns:m="http://schemas.openxmlformats.org/officeDocument/2006/math">
                      <m:r>
                        <m:rPr>
                          <m:sty m:val="p"/>
                        </m:rPr>
                        <a:rPr lang="el-GR" i="1">
                          <a:solidFill>
                            <a:schemeClr val="bg1"/>
                          </a:solidFill>
                          <a:latin typeface="Cambria Math" panose="02040503050406030204" pitchFamily="18" charset="0"/>
                          <a:ea typeface="Cambria Math" panose="02040503050406030204" pitchFamily="18" charset="0"/>
                        </a:rPr>
                        <m:t>θ</m:t>
                      </m:r>
                      <m:r>
                        <a:rPr lang="en-US">
                          <a:solidFill>
                            <a:schemeClr val="bg1"/>
                          </a:solidFill>
                          <a:latin typeface="Cambria Math" panose="02040503050406030204" pitchFamily="18" charset="0"/>
                        </a:rPr>
                        <m:t>= </m:t>
                      </m:r>
                      <m:func>
                        <m:funcPr>
                          <m:ctrlPr>
                            <a:rPr lang="en-US" i="1">
                              <a:solidFill>
                                <a:schemeClr val="bg1"/>
                              </a:solidFill>
                              <a:latin typeface="Cambria Math" panose="02040503050406030204" pitchFamily="18" charset="0"/>
                            </a:rPr>
                          </m:ctrlPr>
                        </m:funcPr>
                        <m:fName>
                          <m:sSup>
                            <m:sSupPr>
                              <m:ctrlPr>
                                <a:rPr lang="en-US" i="1">
                                  <a:solidFill>
                                    <a:schemeClr val="bg1"/>
                                  </a:solidFill>
                                  <a:latin typeface="Cambria Math" panose="02040503050406030204" pitchFamily="18" charset="0"/>
                                </a:rPr>
                              </m:ctrlPr>
                            </m:sSupPr>
                            <m:e>
                              <m:r>
                                <m:rPr>
                                  <m:sty m:val="p"/>
                                </m:rPr>
                                <a:rPr lang="en-US">
                                  <a:solidFill>
                                    <a:schemeClr val="bg1"/>
                                  </a:solidFill>
                                  <a:latin typeface="Cambria Math" panose="02040503050406030204" pitchFamily="18" charset="0"/>
                                </a:rPr>
                                <m:t>tan</m:t>
                              </m:r>
                            </m:e>
                            <m:sup>
                              <m:r>
                                <a:rPr lang="en-US">
                                  <a:solidFill>
                                    <a:schemeClr val="bg1"/>
                                  </a:solidFill>
                                  <a:latin typeface="Cambria Math" panose="02040503050406030204" pitchFamily="18" charset="0"/>
                                </a:rPr>
                                <m:t>−1</m:t>
                              </m:r>
                            </m:sup>
                          </m:sSup>
                        </m:fName>
                        <m:e>
                          <m:d>
                            <m:dPr>
                              <m:ctrlPr>
                                <a:rPr lang="en-US" i="1">
                                  <a:solidFill>
                                    <a:schemeClr val="bg1"/>
                                  </a:solidFill>
                                  <a:latin typeface="Cambria Math" panose="02040503050406030204" pitchFamily="18" charset="0"/>
                                </a:rPr>
                              </m:ctrlPr>
                            </m:dPr>
                            <m:e>
                              <m:box>
                                <m:boxPr>
                                  <m:ctrlPr>
                                    <a:rPr lang="en-US" i="1">
                                      <a:solidFill>
                                        <a:schemeClr val="bg1"/>
                                      </a:solidFill>
                                      <a:latin typeface="Cambria Math" panose="02040503050406030204" pitchFamily="18" charset="0"/>
                                    </a:rPr>
                                  </m:ctrlPr>
                                </m:boxPr>
                                <m:e>
                                  <m:argPr>
                                    <m:argSz m:val="-1"/>
                                  </m:argPr>
                                  <m:f>
                                    <m:fPr>
                                      <m:ctrlPr>
                                        <a:rPr lang="en-US" i="1">
                                          <a:solidFill>
                                            <a:schemeClr val="bg1"/>
                                          </a:solidFill>
                                          <a:latin typeface="Cambria Math" panose="02040503050406030204" pitchFamily="18" charset="0"/>
                                        </a:rPr>
                                      </m:ctrlPr>
                                    </m:fPr>
                                    <m:num>
                                      <m:r>
                                        <m:rPr>
                                          <m:sty m:val="p"/>
                                        </m:rPr>
                                        <a:rPr lang="en-US">
                                          <a:solidFill>
                                            <a:schemeClr val="bg1"/>
                                          </a:solidFill>
                                          <a:latin typeface="Cambria Math" panose="02040503050406030204" pitchFamily="18" charset="0"/>
                                        </a:rPr>
                                        <m:t>Imaginary</m:t>
                                      </m:r>
                                    </m:num>
                                    <m:den>
                                      <m:r>
                                        <m:rPr>
                                          <m:sty m:val="p"/>
                                        </m:rPr>
                                        <a:rPr lang="en-US">
                                          <a:solidFill>
                                            <a:schemeClr val="bg1"/>
                                          </a:solidFill>
                                          <a:latin typeface="Cambria Math" panose="02040503050406030204" pitchFamily="18" charset="0"/>
                                        </a:rPr>
                                        <m:t>Real</m:t>
                                      </m:r>
                                    </m:den>
                                  </m:f>
                                </m:e>
                              </m:box>
                            </m:e>
                          </m:d>
                        </m:e>
                      </m:func>
                      <m:r>
                        <a:rPr lang="en-US">
                          <a:solidFill>
                            <a:schemeClr val="bg1"/>
                          </a:solidFill>
                          <a:latin typeface="Cambria Math" panose="02040503050406030204" pitchFamily="18" charset="0"/>
                        </a:rPr>
                        <m:t>= </m:t>
                      </m:r>
                      <m:func>
                        <m:funcPr>
                          <m:ctrlPr>
                            <a:rPr lang="en-US" i="1">
                              <a:solidFill>
                                <a:schemeClr val="bg1"/>
                              </a:solidFill>
                              <a:latin typeface="Cambria Math" panose="02040503050406030204" pitchFamily="18" charset="0"/>
                            </a:rPr>
                          </m:ctrlPr>
                        </m:funcPr>
                        <m:fName>
                          <m:sSup>
                            <m:sSupPr>
                              <m:ctrlPr>
                                <a:rPr lang="en-US" i="1">
                                  <a:solidFill>
                                    <a:schemeClr val="bg1"/>
                                  </a:solidFill>
                                  <a:latin typeface="Cambria Math" panose="02040503050406030204" pitchFamily="18" charset="0"/>
                                </a:rPr>
                              </m:ctrlPr>
                            </m:sSupPr>
                            <m:e>
                              <m:r>
                                <m:rPr>
                                  <m:sty m:val="p"/>
                                </m:rPr>
                                <a:rPr lang="en-US">
                                  <a:solidFill>
                                    <a:schemeClr val="bg1"/>
                                  </a:solidFill>
                                  <a:latin typeface="Cambria Math" panose="02040503050406030204" pitchFamily="18" charset="0"/>
                                </a:rPr>
                                <m:t>tan</m:t>
                              </m:r>
                            </m:e>
                            <m:sup>
                              <m:r>
                                <a:rPr lang="en-US">
                                  <a:solidFill>
                                    <a:schemeClr val="bg1"/>
                                  </a:solidFill>
                                  <a:latin typeface="Cambria Math" panose="02040503050406030204" pitchFamily="18" charset="0"/>
                                </a:rPr>
                                <m:t>−1</m:t>
                              </m:r>
                            </m:sup>
                          </m:sSup>
                        </m:fName>
                        <m:e>
                          <m:d>
                            <m:dPr>
                              <m:ctrlPr>
                                <a:rPr lang="en-US" i="1">
                                  <a:solidFill>
                                    <a:schemeClr val="bg1"/>
                                  </a:solidFill>
                                  <a:latin typeface="Cambria Math" panose="02040503050406030204" pitchFamily="18" charset="0"/>
                                </a:rPr>
                              </m:ctrlPr>
                            </m:dPr>
                            <m:e>
                              <m:box>
                                <m:boxPr>
                                  <m:ctrlPr>
                                    <a:rPr lang="en-US" i="1">
                                      <a:solidFill>
                                        <a:schemeClr val="bg1"/>
                                      </a:solidFill>
                                      <a:latin typeface="Cambria Math" panose="02040503050406030204" pitchFamily="18" charset="0"/>
                                    </a:rPr>
                                  </m:ctrlPr>
                                </m:boxPr>
                                <m:e>
                                  <m:argPr>
                                    <m:argSz m:val="-1"/>
                                  </m:argPr>
                                  <m:f>
                                    <m:fPr>
                                      <m:ctrlPr>
                                        <a:rPr lang="en-US" i="1">
                                          <a:solidFill>
                                            <a:schemeClr val="bg1"/>
                                          </a:solidFill>
                                          <a:latin typeface="Cambria Math" panose="02040503050406030204" pitchFamily="18" charset="0"/>
                                        </a:rPr>
                                      </m:ctrlPr>
                                    </m:fPr>
                                    <m:num>
                                      <m:r>
                                        <m:rPr>
                                          <m:sty m:val="p"/>
                                        </m:rPr>
                                        <a:rPr lang="en-US">
                                          <a:solidFill>
                                            <a:schemeClr val="bg1"/>
                                          </a:solidFill>
                                          <a:latin typeface="Cambria Math" panose="02040503050406030204" pitchFamily="18" charset="0"/>
                                        </a:rPr>
                                        <m:t>b</m:t>
                                      </m:r>
                                    </m:num>
                                    <m:den>
                                      <m:r>
                                        <m:rPr>
                                          <m:sty m:val="p"/>
                                        </m:rPr>
                                        <a:rPr lang="en-US">
                                          <a:solidFill>
                                            <a:schemeClr val="bg1"/>
                                          </a:solidFill>
                                          <a:latin typeface="Cambria Math" panose="02040503050406030204" pitchFamily="18" charset="0"/>
                                        </a:rPr>
                                        <m:t>a</m:t>
                                      </m:r>
                                    </m:den>
                                  </m:f>
                                </m:e>
                              </m:box>
                            </m:e>
                          </m:d>
                        </m:e>
                      </m:func>
                      <m:r>
                        <a:rPr lang="en-US" b="0" i="0" smtClean="0">
                          <a:solidFill>
                            <a:schemeClr val="bg1"/>
                          </a:solidFill>
                          <a:latin typeface="Cambria Math" panose="02040503050406030204" pitchFamily="18" charset="0"/>
                        </a:rPr>
                        <m:t>.</m:t>
                      </m:r>
                    </m:oMath>
                  </m:oMathPara>
                </a14:m>
                <a:endParaRPr lang="en-US" dirty="0">
                  <a:solidFill>
                    <a:schemeClr val="bg1"/>
                  </a:solidFill>
                  <a:latin typeface="+mn-lt"/>
                </a:endParaRPr>
              </a:p>
              <a:p>
                <a:endParaRPr lang="en-US" dirty="0">
                  <a:solidFill>
                    <a:schemeClr val="bg1"/>
                  </a:solidFill>
                  <a:latin typeface="+mn-lt"/>
                </a:endParaRPr>
              </a:p>
              <a:p>
                <a:pPr marL="214313" indent="-214313">
                  <a:buFont typeface="Arial" panose="020B0604020202020204" pitchFamily="34" charset="0"/>
                  <a:buChar char="•"/>
                </a:pPr>
                <a:r>
                  <a:rPr lang="en-US" dirty="0">
                    <a:solidFill>
                      <a:schemeClr val="bg1"/>
                    </a:solidFill>
                    <a:latin typeface="+mn-lt"/>
                  </a:rPr>
                  <a:t>Results from inverse tangent are either located in Quadrants I or IV, </a:t>
                </a:r>
              </a:p>
              <a:p>
                <a:r>
                  <a:rPr lang="en-US" dirty="0">
                    <a:solidFill>
                      <a:schemeClr val="bg1"/>
                    </a:solidFill>
                    <a:latin typeface="+mn-lt"/>
                  </a:rPr>
                  <a:t>never quadrants II or III. Positive (b/a) argument results in </a:t>
                </a:r>
                <a:r>
                  <a:rPr lang="el-GR" dirty="0">
                    <a:solidFill>
                      <a:schemeClr val="bg1"/>
                    </a:solidFill>
                    <a:latin typeface="+mn-lt"/>
                  </a:rPr>
                  <a:t>θ</a:t>
                </a:r>
                <a:r>
                  <a:rPr lang="en-US" dirty="0">
                    <a:solidFill>
                      <a:schemeClr val="bg1"/>
                    </a:solidFill>
                    <a:latin typeface="+mn-lt"/>
                  </a:rPr>
                  <a:t> in </a:t>
                </a:r>
              </a:p>
              <a:p>
                <a:r>
                  <a:rPr lang="en-US" dirty="0">
                    <a:solidFill>
                      <a:schemeClr val="bg1"/>
                    </a:solidFill>
                    <a:latin typeface="+mn-lt"/>
                  </a:rPr>
                  <a:t>Quadrant I. Negative (b/a) argument results in </a:t>
                </a:r>
                <a:r>
                  <a:rPr lang="el-GR" dirty="0">
                    <a:solidFill>
                      <a:schemeClr val="bg1"/>
                    </a:solidFill>
                    <a:latin typeface="+mn-lt"/>
                  </a:rPr>
                  <a:t>θ</a:t>
                </a:r>
                <a:r>
                  <a:rPr lang="en-US" dirty="0">
                    <a:solidFill>
                      <a:schemeClr val="bg1"/>
                    </a:solidFill>
                    <a:latin typeface="+mn-lt"/>
                  </a:rPr>
                  <a:t> in Quadrant IV. </a:t>
                </a:r>
              </a:p>
              <a:p>
                <a:pPr marL="214313" indent="-214313">
                  <a:buFont typeface="Arial" panose="020B0604020202020204" pitchFamily="34" charset="0"/>
                  <a:buChar char="•"/>
                </a:pPr>
                <a:endParaRPr lang="en-US" dirty="0">
                  <a:solidFill>
                    <a:schemeClr val="bg1"/>
                  </a:solidFill>
                  <a:latin typeface="+mn-lt"/>
                </a:endParaRPr>
              </a:p>
              <a:p>
                <a:pPr marL="214313" indent="-214313">
                  <a:buFont typeface="Arial" panose="020B0604020202020204" pitchFamily="34" charset="0"/>
                  <a:buChar char="•"/>
                </a:pPr>
                <a:endParaRPr lang="en-US" dirty="0">
                  <a:solidFill>
                    <a:schemeClr val="bg1"/>
                  </a:solidFill>
                  <a:latin typeface="+mn-lt"/>
                </a:endParaRPr>
              </a:p>
              <a:p>
                <a:pPr marL="214313" indent="-214313">
                  <a:buFont typeface="Arial" panose="020B0604020202020204" pitchFamily="34" charset="0"/>
                  <a:buChar char="•"/>
                </a:pPr>
                <a:r>
                  <a:rPr lang="en-US" dirty="0">
                    <a:solidFill>
                      <a:schemeClr val="bg1"/>
                    </a:solidFill>
                    <a:latin typeface="+mn-lt"/>
                  </a:rPr>
                  <a:t>Have to include a 180˚ correction to the resulting angle when manually converting from rectangular to polar, if the rectangular number is located in Quadrant II or III, which occurs anytime a &lt; 0.</a:t>
                </a:r>
              </a:p>
              <a:p>
                <a:pPr marL="214313" indent="-214313">
                  <a:buFont typeface="Arial" panose="020B0604020202020204" pitchFamily="34" charset="0"/>
                  <a:buChar char="•"/>
                </a:pPr>
                <a:endParaRPr lang="en-US" dirty="0">
                  <a:solidFill>
                    <a:schemeClr val="bg1"/>
                  </a:solidFill>
                  <a:latin typeface="+mn-lt"/>
                </a:endParaRPr>
              </a:p>
              <a:p>
                <a:pPr marL="214313" indent="-214313">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Capable calculators, along with the MATLAB </a:t>
                </a:r>
                <a:r>
                  <a:rPr lang="en-US"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atan2</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function, automatically perform 180˚ quadrant correction when converting from rectangular to polar format.</a:t>
                </a:r>
              </a:p>
            </p:txBody>
          </p:sp>
        </mc:Choice>
        <mc:Fallback>
          <p:sp>
            <p:nvSpPr>
              <p:cNvPr id="6" name="TextBox 5"/>
              <p:cNvSpPr txBox="1">
                <a:spLocks noRot="1" noChangeAspect="1" noMove="1" noResize="1" noEditPoints="1" noAdjustHandles="1" noChangeArrowheads="1" noChangeShapeType="1" noTextEdit="1"/>
              </p:cNvSpPr>
              <p:nvPr/>
            </p:nvSpPr>
            <p:spPr>
              <a:xfrm>
                <a:off x="257175" y="668384"/>
                <a:ext cx="11849099" cy="5762603"/>
              </a:xfrm>
              <a:prstGeom prst="rect">
                <a:avLst/>
              </a:prstGeom>
              <a:blipFill>
                <a:blip r:embed="rId3"/>
                <a:stretch>
                  <a:fillRect l="-205" t="-314" b="-210"/>
                </a:stretch>
              </a:blipFill>
              <a:ln w="57150">
                <a:solidFill>
                  <a:schemeClr val="accent1"/>
                </a:solidFill>
              </a:ln>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175" y="732683"/>
            <a:ext cx="4503552" cy="4193094"/>
          </a:xfrm>
          <a:prstGeom prst="rect">
            <a:avLst/>
          </a:prstGeom>
        </p:spPr>
      </p:pic>
    </p:spTree>
    <p:extLst>
      <p:ext uri="{BB962C8B-B14F-4D97-AF65-F5344CB8AC3E}">
        <p14:creationId xmlns:p14="http://schemas.microsoft.com/office/powerpoint/2010/main" val="36374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 calcmode="lin" valueType="num">
                                      <p:cBhvr additive="base">
                                        <p:cTn id="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anim calcmode="lin" valueType="num">
                                      <p:cBhvr additive="base">
                                        <p:cTn id="1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12" end="12"/>
                                            </p:txEl>
                                          </p:spTgt>
                                        </p:tgtEl>
                                        <p:attrNameLst>
                                          <p:attrName>style.visibility</p:attrName>
                                        </p:attrNameLst>
                                      </p:cBhvr>
                                      <p:to>
                                        <p:strVal val="visible"/>
                                      </p:to>
                                    </p:set>
                                    <p:anim calcmode="lin" valueType="num">
                                      <p:cBhvr additive="base">
                                        <p:cTn id="15"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15" end="15"/>
                                            </p:txEl>
                                          </p:spTgt>
                                        </p:tgtEl>
                                        <p:attrNameLst>
                                          <p:attrName>style.visibility</p:attrName>
                                        </p:attrNameLst>
                                      </p:cBhvr>
                                      <p:to>
                                        <p:strVal val="visible"/>
                                      </p:to>
                                    </p:set>
                                    <p:anim calcmode="lin" valueType="num">
                                      <p:cBhvr additive="base">
                                        <p:cTn id="21"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anim calcmode="lin" valueType="num">
                                      <p:cBhvr additive="base">
                                        <p:cTn id="27"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799" y="0"/>
            <a:ext cx="6800851" cy="577844"/>
          </a:xfrm>
        </p:spPr>
        <p:txBody>
          <a:bodyPr>
            <a:noAutofit/>
          </a:bodyPr>
          <a:lstStyle/>
          <a:p>
            <a:r>
              <a:rPr lang="en-US" sz="4000" dirty="0"/>
              <a:t>Positive versus Negative Angles </a:t>
            </a:r>
          </a:p>
        </p:txBody>
      </p:sp>
      <p:sp>
        <p:nvSpPr>
          <p:cNvPr id="4" name="Rectangle 3"/>
          <p:cNvSpPr/>
          <p:nvPr/>
        </p:nvSpPr>
        <p:spPr>
          <a:xfrm>
            <a:off x="190500" y="771270"/>
            <a:ext cx="11763375" cy="5816977"/>
          </a:xfrm>
          <a:prstGeom prst="rect">
            <a:avLst/>
          </a:prstGeom>
          <a:solidFill>
            <a:schemeClr val="tx1">
              <a:lumMod val="95000"/>
            </a:schemeClr>
          </a:solidFill>
          <a:ln w="57150">
            <a:solidFill>
              <a:schemeClr val="accent1"/>
            </a:solidFill>
          </a:ln>
        </p:spPr>
        <p:txBody>
          <a:bodyPr wrap="square">
            <a:spAutoFit/>
          </a:bodyPr>
          <a:lstStyle/>
          <a:p>
            <a:pPr marL="285750" indent="-285750">
              <a:buFont typeface="Arial" panose="020B0604020202020204" pitchFamily="34" charset="0"/>
              <a:buChar char="•"/>
            </a:pPr>
            <a:r>
              <a:rPr lang="en-US" dirty="0">
                <a:solidFill>
                  <a:schemeClr val="bg1"/>
                </a:solidFill>
                <a:latin typeface="+mn-lt"/>
              </a:rPr>
              <a:t>Angles in polar coordinates can be designated as either positive or negative angles, with positive angles rotating Counter Clockwise from 0˚ on the real axis with negative angles rotating Clockwise from 0˚ on the real axis.</a:t>
            </a: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The convention is to choose the angle that has the smallest magnitude. For equal magnitudes, choose the positive angle. Hence, the angles shown in examples a, b and c above are best denoted as follows: </a:t>
            </a:r>
          </a:p>
          <a:p>
            <a:pPr marL="285750" indent="-285750">
              <a:buFont typeface="Arial" panose="020B0604020202020204" pitchFamily="34" charset="0"/>
              <a:buChar char="•"/>
            </a:pPr>
            <a:endParaRPr lang="en-US" dirty="0">
              <a:solidFill>
                <a:schemeClr val="bg1"/>
              </a:solidFill>
              <a:latin typeface="+mn-lt"/>
            </a:endParaRPr>
          </a:p>
          <a:p>
            <a:pPr marL="1200150" lvl="2" indent="-285750">
              <a:spcAft>
                <a:spcPts val="1200"/>
              </a:spcAft>
              <a:buFont typeface="Wingdings" panose="05000000000000000000" pitchFamily="2" charset="2"/>
              <a:buChar char="Ø"/>
            </a:pPr>
            <a:r>
              <a:rPr lang="en-US" dirty="0">
                <a:solidFill>
                  <a:schemeClr val="bg1"/>
                </a:solidFill>
                <a:latin typeface="+mn-lt"/>
              </a:rPr>
              <a:t>a. 0˚.</a:t>
            </a:r>
          </a:p>
          <a:p>
            <a:pPr marL="1200150" lvl="2" indent="-285750">
              <a:spcAft>
                <a:spcPts val="1200"/>
              </a:spcAft>
              <a:buFont typeface="Wingdings" panose="05000000000000000000" pitchFamily="2" charset="2"/>
              <a:buChar char="Ø"/>
            </a:pPr>
            <a:r>
              <a:rPr lang="en-US" dirty="0">
                <a:solidFill>
                  <a:schemeClr val="bg1"/>
                </a:solidFill>
                <a:latin typeface="+mn-lt"/>
              </a:rPr>
              <a:t>b. 90˚.</a:t>
            </a:r>
          </a:p>
          <a:p>
            <a:pPr marL="1200150" lvl="2" indent="-285750">
              <a:spcAft>
                <a:spcPts val="1200"/>
              </a:spcAft>
              <a:buFont typeface="Wingdings" panose="05000000000000000000" pitchFamily="2" charset="2"/>
              <a:buChar char="Ø"/>
            </a:pPr>
            <a:r>
              <a:rPr lang="en-US" dirty="0">
                <a:solidFill>
                  <a:schemeClr val="bg1"/>
                </a:solidFill>
                <a:latin typeface="+mn-lt"/>
              </a:rPr>
              <a:t>c. 180˚.</a:t>
            </a:r>
          </a:p>
          <a:p>
            <a:pPr marL="1200150" lvl="2" indent="-285750">
              <a:buFont typeface="Wingdings" panose="05000000000000000000" pitchFamily="2" charset="2"/>
              <a:buChar char="Ø"/>
            </a:pPr>
            <a:r>
              <a:rPr lang="en-US" dirty="0">
                <a:solidFill>
                  <a:schemeClr val="bg1"/>
                </a:solidFill>
                <a:latin typeface="+mn-lt"/>
              </a:rPr>
              <a:t>d. -90˚.</a:t>
            </a:r>
          </a:p>
        </p:txBody>
      </p:sp>
      <p:pic>
        <p:nvPicPr>
          <p:cNvPr id="11" name="Picture 10">
            <a:extLst>
              <a:ext uri="{FF2B5EF4-FFF2-40B4-BE49-F238E27FC236}">
                <a16:creationId xmlns:a16="http://schemas.microsoft.com/office/drawing/2014/main" id="{270BA4AB-5920-62AF-CCFA-5F77986B7198}"/>
              </a:ext>
            </a:extLst>
          </p:cNvPr>
          <p:cNvPicPr>
            <a:picLocks noChangeAspect="1"/>
          </p:cNvPicPr>
          <p:nvPr/>
        </p:nvPicPr>
        <p:blipFill>
          <a:blip r:embed="rId2"/>
          <a:stretch>
            <a:fillRect/>
          </a:stretch>
        </p:blipFill>
        <p:spPr>
          <a:xfrm>
            <a:off x="723261" y="1415807"/>
            <a:ext cx="10762663" cy="2584693"/>
          </a:xfrm>
          <a:prstGeom prst="rect">
            <a:avLst/>
          </a:prstGeom>
        </p:spPr>
      </p:pic>
    </p:spTree>
    <p:extLst>
      <p:ext uri="{BB962C8B-B14F-4D97-AF65-F5344CB8AC3E}">
        <p14:creationId xmlns:p14="http://schemas.microsoft.com/office/powerpoint/2010/main" val="421251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anim calcmode="lin" valueType="num">
                                      <p:cBhvr additive="base">
                                        <p:cTn id="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anim calcmode="lin" valueType="num">
                                      <p:cBhvr additive="base">
                                        <p:cTn id="1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4" end="14"/>
                                            </p:txEl>
                                          </p:spTgt>
                                        </p:tgtEl>
                                        <p:attrNameLst>
                                          <p:attrName>style.visibility</p:attrName>
                                        </p:attrNameLst>
                                      </p:cBhvr>
                                      <p:to>
                                        <p:strVal val="visible"/>
                                      </p:to>
                                    </p:set>
                                    <p:anim calcmode="lin" valueType="num">
                                      <p:cBhvr additive="base">
                                        <p:cTn id="1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5" end="15"/>
                                            </p:txEl>
                                          </p:spTgt>
                                        </p:tgtEl>
                                        <p:attrNameLst>
                                          <p:attrName>style.visibility</p:attrName>
                                        </p:attrNameLst>
                                      </p:cBhvr>
                                      <p:to>
                                        <p:strVal val="visible"/>
                                      </p:to>
                                    </p:set>
                                    <p:anim calcmode="lin" valueType="num">
                                      <p:cBhvr additive="base">
                                        <p:cTn id="19"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6" end="16"/>
                                            </p:txEl>
                                          </p:spTgt>
                                        </p:tgtEl>
                                        <p:attrNameLst>
                                          <p:attrName>style.visibility</p:attrName>
                                        </p:attrNameLst>
                                      </p:cBhvr>
                                      <p:to>
                                        <p:strVal val="visible"/>
                                      </p:to>
                                    </p:set>
                                    <p:anim calcmode="lin" valueType="num">
                                      <p:cBhvr additive="base">
                                        <p:cTn id="2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11" y="124178"/>
            <a:ext cx="9222489" cy="400050"/>
          </a:xfrm>
        </p:spPr>
        <p:txBody>
          <a:bodyPr>
            <a:noAutofit/>
          </a:bodyPr>
          <a:lstStyle/>
          <a:p>
            <a:r>
              <a:rPr lang="en-US" sz="4000" dirty="0"/>
              <a:t>Polar to Rectangular (Cartesian) Conversion</a:t>
            </a:r>
          </a:p>
        </p:txBody>
      </p:sp>
      <mc:AlternateContent xmlns:mc="http://schemas.openxmlformats.org/markup-compatibility/2006">
        <mc:Choice xmlns:a14="http://schemas.microsoft.com/office/drawing/2010/main" Requires="a14">
          <p:sp>
            <p:nvSpPr>
              <p:cNvPr id="7" name="TextBox 6"/>
              <p:cNvSpPr txBox="1"/>
              <p:nvPr/>
            </p:nvSpPr>
            <p:spPr>
              <a:xfrm>
                <a:off x="419100" y="2229476"/>
                <a:ext cx="5859780" cy="3416320"/>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chemeClr val="bg1"/>
                    </a:solidFill>
                    <a:latin typeface="+mn-lt"/>
                  </a:rPr>
                  <a:t>Rectangular (Cartesian) Coordinates: a + </a:t>
                </a:r>
                <a:r>
                  <a:rPr lang="en-US" dirty="0" err="1">
                    <a:solidFill>
                      <a:schemeClr val="bg1"/>
                    </a:solidFill>
                    <a:latin typeface="+mn-lt"/>
                  </a:rPr>
                  <a:t>jb.</a:t>
                </a:r>
                <a:endParaRPr lang="en-US" dirty="0">
                  <a:solidFill>
                    <a:schemeClr val="bg1"/>
                  </a:solidFill>
                  <a:latin typeface="+mn-lt"/>
                </a:endParaRPr>
              </a:p>
              <a:p>
                <a:endParaRPr lang="en-US" dirty="0">
                  <a:solidFill>
                    <a:schemeClr val="bg1"/>
                  </a:solidFill>
                  <a:latin typeface="+mn-lt"/>
                </a:endParaRPr>
              </a:p>
              <a:p>
                <a:r>
                  <a:rPr lang="en-US" dirty="0">
                    <a:solidFill>
                      <a:schemeClr val="bg1"/>
                    </a:solidFill>
                    <a:latin typeface="+mn-lt"/>
                  </a:rPr>
                  <a:t>Polar Coordinates: (r, </a:t>
                </a:r>
                <a:r>
                  <a:rPr lang="el-GR" dirty="0">
                    <a:solidFill>
                      <a:schemeClr val="bg1"/>
                    </a:solidFill>
                    <a:latin typeface="+mn-lt"/>
                  </a:rPr>
                  <a:t>θ</a:t>
                </a:r>
                <a:r>
                  <a:rPr lang="en-US" dirty="0">
                    <a:solidFill>
                      <a:schemeClr val="bg1"/>
                    </a:solidFill>
                    <a:latin typeface="+mn-lt"/>
                  </a:rPr>
                  <a:t>) = </a:t>
                </a:r>
                <a14:m>
                  <m:oMath xmlns:m="http://schemas.openxmlformats.org/officeDocument/2006/math">
                    <m:r>
                      <m:rPr>
                        <m:sty m:val="p"/>
                      </m:rPr>
                      <a:rPr lang="en-US" b="0" i="0" dirty="0" smtClean="0">
                        <a:solidFill>
                          <a:srgbClr val="000000"/>
                        </a:solidFill>
                        <a:latin typeface="Cambria Math" panose="02040503050406030204" pitchFamily="18" charset="0"/>
                      </a:rPr>
                      <m:t>r</m:t>
                    </m:r>
                    <m:r>
                      <a:rPr lang="en-US" i="1">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ea typeface="Cambria Math" panose="02040503050406030204" pitchFamily="18" charset="0"/>
                      </a:rPr>
                      <m:t>θ</m:t>
                    </m:r>
                  </m:oMath>
                </a14:m>
                <a:r>
                  <a:rPr lang="en-US" dirty="0">
                    <a:solidFill>
                      <a:schemeClr val="bg1"/>
                    </a:solidFill>
                    <a:latin typeface="+mn-lt"/>
                  </a:rPr>
                  <a:t>.</a:t>
                </a:r>
              </a:p>
              <a:p>
                <a:endParaRPr lang="en-US" dirty="0">
                  <a:solidFill>
                    <a:schemeClr val="bg1"/>
                  </a:solidFill>
                  <a:latin typeface="+mn-lt"/>
                  <a:cs typeface="Arial" panose="020B0604020202020204" pitchFamily="34" charset="0"/>
                </a:endParaRPr>
              </a:p>
              <a:p>
                <a:r>
                  <a:rPr lang="en-US" dirty="0">
                    <a:solidFill>
                      <a:schemeClr val="bg1"/>
                    </a:solidFill>
                    <a:latin typeface="+mn-lt"/>
                  </a:rPr>
                  <a:t>Polar to Rectangular: (r, </a:t>
                </a:r>
                <a:r>
                  <a:rPr lang="el-GR" dirty="0">
                    <a:solidFill>
                      <a:schemeClr val="bg1"/>
                    </a:solidFill>
                    <a:latin typeface="+mn-lt"/>
                  </a:rPr>
                  <a:t>θ</a:t>
                </a:r>
                <a:r>
                  <a:rPr lang="en-US" dirty="0">
                    <a:solidFill>
                      <a:schemeClr val="bg1"/>
                    </a:solidFill>
                    <a:latin typeface="+mn-lt"/>
                  </a:rPr>
                  <a:t>) → (a + </a:t>
                </a:r>
                <a:r>
                  <a:rPr lang="en-US" dirty="0" err="1">
                    <a:solidFill>
                      <a:schemeClr val="bg1"/>
                    </a:solidFill>
                    <a:latin typeface="+mn-lt"/>
                  </a:rPr>
                  <a:t>jb</a:t>
                </a:r>
                <a:r>
                  <a:rPr lang="en-US" dirty="0">
                    <a:solidFill>
                      <a:schemeClr val="bg1"/>
                    </a:solidFill>
                    <a:latin typeface="+mn-lt"/>
                  </a:rPr>
                  <a:t>)</a:t>
                </a: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rPr>
                        <m:t>a</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b</m:t>
                          </m:r>
                          <m:r>
                            <a:rPr lang="en-US" b="0" i="1" smtClean="0">
                              <a:solidFill>
                                <a:schemeClr val="bg1"/>
                              </a:solidFill>
                              <a:latin typeface="Cambria Math" panose="02040503050406030204" pitchFamily="18" charset="0"/>
                              <a:ea typeface="Cambria Math" panose="02040503050406030204" pitchFamily="18" charset="0"/>
                            </a:rPr>
                            <m:t>=</m:t>
                          </m:r>
                        </m:e>
                      </m:func>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sin</m:t>
                          </m:r>
                        </m:fName>
                        <m:e>
                          <m:d>
                            <m:dPr>
                              <m:ctrlPr>
                                <a:rPr lang="en-US" i="1" smtClean="0">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e>
                      </m:func>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n-lt"/>
                </a:endParaRP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rPr>
                        <m:t>a</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jb</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a:solidFill>
                                <a:schemeClr val="bg1"/>
                              </a:solidFill>
                              <a:latin typeface="Cambria Math" panose="02040503050406030204" pitchFamily="18" charset="0"/>
                              <a:ea typeface="Cambria Math" panose="02040503050406030204" pitchFamily="18" charset="0"/>
                            </a:rPr>
                            <m:t>+</m:t>
                          </m:r>
                        </m:e>
                      </m:func>
                      <m:r>
                        <m:rPr>
                          <m:sty m:val="p"/>
                        </m:rPr>
                        <a:rPr lang="en-US">
                          <a:solidFill>
                            <a:schemeClr val="bg1"/>
                          </a:solidFill>
                          <a:latin typeface="Cambria Math" panose="02040503050406030204" pitchFamily="18" charset="0"/>
                        </a:rPr>
                        <m:t>jr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sin</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b="0" i="1" smtClean="0">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mn-lt"/>
                </a:endParaRP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rPr>
                        <m:t>a</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jb</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r</m:t>
                      </m:r>
                      <m:d>
                        <m:dPr>
                          <m:ctrlPr>
                            <a:rPr lang="en-US" i="1">
                              <a:solidFill>
                                <a:schemeClr val="bg1"/>
                              </a:solidFill>
                              <a:latin typeface="Cambria Math" panose="02040503050406030204" pitchFamily="18" charset="0"/>
                              <a:ea typeface="Cambria Math" panose="02040503050406030204" pitchFamily="18" charset="0"/>
                            </a:rPr>
                          </m:ctrlPr>
                        </m:dPr>
                        <m:e>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a:solidFill>
                                    <a:schemeClr val="bg1"/>
                                  </a:solidFill>
                                  <a:latin typeface="Cambria Math" panose="02040503050406030204" pitchFamily="18" charset="0"/>
                                  <a:ea typeface="Cambria Math" panose="02040503050406030204" pitchFamily="18" charset="0"/>
                                </a:rPr>
                                <m:t>+</m:t>
                              </m:r>
                            </m:e>
                          </m:func>
                          <m:r>
                            <m:rPr>
                              <m:sty m:val="p"/>
                            </m:rPr>
                            <a:rPr lang="en-US">
                              <a:solidFill>
                                <a:schemeClr val="bg1"/>
                              </a:solidFill>
                              <a:latin typeface="Cambria Math" panose="02040503050406030204" pitchFamily="18" charset="0"/>
                            </a:rPr>
                            <m:t>j</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sin</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e>
                          </m:func>
                        </m:e>
                      </m:d>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n-lt"/>
                </a:endParaRPr>
              </a:p>
              <a:p>
                <a:endParaRPr lang="en-US" dirty="0">
                  <a:solidFill>
                    <a:schemeClr val="bg1"/>
                  </a:solidFill>
                  <a:latin typeface="+mn-lt"/>
                </a:endParaRPr>
              </a:p>
            </p:txBody>
          </p:sp>
        </mc:Choice>
        <mc:Fallback>
          <p:sp>
            <p:nvSpPr>
              <p:cNvPr id="7" name="TextBox 6"/>
              <p:cNvSpPr txBox="1">
                <a:spLocks noRot="1" noChangeAspect="1" noMove="1" noResize="1" noEditPoints="1" noAdjustHandles="1" noChangeArrowheads="1" noChangeShapeType="1" noTextEdit="1"/>
              </p:cNvSpPr>
              <p:nvPr/>
            </p:nvSpPr>
            <p:spPr>
              <a:xfrm>
                <a:off x="419100" y="2229476"/>
                <a:ext cx="5859780" cy="3416320"/>
              </a:xfrm>
              <a:prstGeom prst="rect">
                <a:avLst/>
              </a:prstGeom>
              <a:blipFill>
                <a:blip r:embed="rId3"/>
                <a:stretch>
                  <a:fillRect l="-515" t="-527"/>
                </a:stretch>
              </a:blipFill>
              <a:ln w="57150">
                <a:solidFill>
                  <a:schemeClr val="accent1"/>
                </a:solidFill>
              </a:ln>
            </p:spPr>
            <p:txBody>
              <a:bodyPr/>
              <a:lstStyle/>
              <a:p>
                <a:r>
                  <a:rPr lang="en-US">
                    <a:noFill/>
                  </a:rPr>
                  <a:t> </a:t>
                </a:r>
              </a:p>
            </p:txBody>
          </p:sp>
        </mc:Fallback>
      </mc:AlternateContent>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849" y="1188719"/>
            <a:ext cx="5111325" cy="5040597"/>
          </a:xfrm>
          <a:prstGeom prst="rect">
            <a:avLst/>
          </a:prstGeom>
        </p:spPr>
      </p:pic>
    </p:spTree>
    <p:extLst>
      <p:ext uri="{BB962C8B-B14F-4D97-AF65-F5344CB8AC3E}">
        <p14:creationId xmlns:p14="http://schemas.microsoft.com/office/powerpoint/2010/main" val="161743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765" y="-17918"/>
            <a:ext cx="8792541" cy="685502"/>
          </a:xfrm>
        </p:spPr>
        <p:txBody>
          <a:bodyPr>
            <a:noAutofit/>
          </a:bodyPr>
          <a:lstStyle/>
          <a:p>
            <a:r>
              <a:rPr lang="en-US" sz="4000" dirty="0"/>
              <a:t>Basic Rectangular (</a:t>
            </a:r>
            <a:r>
              <a:rPr lang="en-US" sz="4000" dirty="0" err="1"/>
              <a:t>Cartisian</a:t>
            </a:r>
            <a:r>
              <a:rPr lang="en-US" sz="4000" dirty="0"/>
              <a:t>) Form Math</a:t>
            </a:r>
          </a:p>
        </p:txBody>
      </p:sp>
      <mc:AlternateContent xmlns:mc="http://schemas.openxmlformats.org/markup-compatibility/2006">
        <mc:Choice xmlns:a14="http://schemas.microsoft.com/office/drawing/2010/main" Requires="a14">
          <p:sp>
            <p:nvSpPr>
              <p:cNvPr id="20" name="TextBox 19"/>
              <p:cNvSpPr txBox="1"/>
              <p:nvPr/>
            </p:nvSpPr>
            <p:spPr>
              <a:xfrm>
                <a:off x="116541" y="585219"/>
                <a:ext cx="11985812" cy="6144952"/>
              </a:xfrm>
              <a:prstGeom prst="rect">
                <a:avLst/>
              </a:prstGeom>
              <a:solidFill>
                <a:schemeClr val="tx1">
                  <a:lumMod val="95000"/>
                </a:schemeClr>
              </a:solidFill>
              <a:ln w="57150">
                <a:solidFill>
                  <a:schemeClr val="accent1"/>
                </a:solidFill>
              </a:ln>
            </p:spPr>
            <p:txBody>
              <a:bodyPr wrap="square" rtlCol="0">
                <a:spAutoFit/>
              </a:bodyPr>
              <a:lstStyle/>
              <a:p>
                <a:pPr marL="160735" marR="0" lvl="0" indent="-160735"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Addition and subtraction are easily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accomplied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in Rectangular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Cartisian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Form.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(c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 + c) + j(b + d).</a:t>
                </a:r>
              </a:p>
              <a:p>
                <a:pPr marL="0" marR="0" lvl="0" indent="0" algn="ctr"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 - c) </a:t>
                </a:r>
                <a:r>
                  <a:rPr lang="en-US" dirty="0">
                    <a:solidFill>
                      <a:srgbClr val="000000"/>
                    </a:solidFill>
                    <a:latin typeface="Cambria" panose="02040503050406030204"/>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j(b - 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Multiplication in Rectangular form can be done element by element as follows: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jb</m:t>
                        </m:r>
                      </m:e>
                    </m:d>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jd</m:t>
                        </m:r>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jbc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jad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m:t>
                        </m:r>
                      </m:e>
                      <m: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bd</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m:t>
                    </m:r>
                    <m:d>
                      <m:d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bd</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jb</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jd</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ac</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bd</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bc</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bd</m:t>
                        </m:r>
                      </m:e>
                    </m:d>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complex conjugate of 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equals 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is denoted as follows: (a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Multiplying a complex number in rectangular form by its conjugate always results in a positive real number as follow:</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jab – jab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jb</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b</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160735" marR="0" lvl="0" indent="-16073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panose="02040503050406030204"/>
                  </a:rPr>
                  <a:t>For division in rectangular form, multiplying both the dividend and divisor by the complex conjugate of the divisor provides for the separation of real and imaginary parts as follows:</a:t>
                </a:r>
              </a:p>
              <a:p>
                <a:pPr marL="160735" marR="0" lvl="0" indent="-16073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0"/>
                <a14:m>
                  <m:oMathPara xmlns:m="http://schemas.openxmlformats.org/officeDocument/2006/math">
                    <m:oMathParaPr>
                      <m:jc m:val="centerGroup"/>
                    </m:oMathParaPr>
                    <m:oMath xmlns:m="http://schemas.openxmlformats.org/officeDocument/2006/math">
                      <m:f>
                        <m:f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jb</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jd</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jb</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jd</m:t>
                              </m:r>
                            </m:e>
                          </m:d>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jd</m:t>
                              </m:r>
                            </m:e>
                          </m:d>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jbc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jad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m:t>
                              </m:r>
                            </m:e>
                            <m: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bd</m:t>
                          </m:r>
                        </m:num>
                        <m:den>
                          <m:sSup>
                            <m:sSup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m:t>
                              </m:r>
                            </m:e>
                            <m: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jcd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jcd</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m:t>
                              </m:r>
                            </m:e>
                            <m:sup>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bd</m:t>
                          </m:r>
                        </m:num>
                        <m:den>
                          <m:sSup>
                            <m:sSupPr>
                              <m:ctrl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j</m:t>
                      </m:r>
                      <m:f>
                        <m:f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d>
                            <m:dPr>
                              <m:ctrl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ad</m:t>
                              </m:r>
                            </m:e>
                          </m:d>
                        </m:num>
                        <m:den>
                          <m:sSup>
                            <m:sSupPr>
                              <m:ctrl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p>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lang="en-US" i="1">
                              <a:solidFill>
                                <a:srgbClr val="000000"/>
                              </a:solidFill>
                              <a:latin typeface="Cambria Math" panose="02040503050406030204" pitchFamily="18" charset="0"/>
                            </a:rPr>
                          </m:ctrlPr>
                        </m:fPr>
                        <m:num>
                          <m:r>
                            <m:rPr>
                              <m:sty m:val="p"/>
                            </m:rPr>
                            <a:rPr lang="en-US">
                              <a:solidFill>
                                <a:srgbClr val="000000"/>
                              </a:solidFill>
                              <a:latin typeface="Cambria Math" panose="02040503050406030204" pitchFamily="18" charset="0"/>
                            </a:rPr>
                            <m:t>a</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jb</m:t>
                          </m:r>
                        </m:num>
                        <m:den>
                          <m:r>
                            <m:rPr>
                              <m:sty m:val="p"/>
                            </m:rPr>
                            <a:rPr lang="en-US">
                              <a:solidFill>
                                <a:srgbClr val="000000"/>
                              </a:solidFill>
                              <a:latin typeface="Cambria Math" panose="02040503050406030204" pitchFamily="18" charset="0"/>
                            </a:rPr>
                            <m:t>c</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jd</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m:rPr>
                              <m:sty m:val="p"/>
                            </m:rPr>
                            <a:rPr lang="en-US">
                              <a:solidFill>
                                <a:srgbClr val="000000"/>
                              </a:solidFill>
                              <a:latin typeface="Cambria Math" panose="02040503050406030204" pitchFamily="18" charset="0"/>
                            </a:rPr>
                            <m:t>ac</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bd</m:t>
                          </m:r>
                        </m:num>
                        <m:den>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c</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d</m:t>
                              </m:r>
                            </m:e>
                            <m:sup>
                              <m:r>
                                <a:rPr lang="en-US">
                                  <a:solidFill>
                                    <a:srgbClr val="000000"/>
                                  </a:solidFill>
                                  <a:latin typeface="Cambria Math" panose="02040503050406030204" pitchFamily="18" charset="0"/>
                                </a:rPr>
                                <m:t>2</m:t>
                              </m:r>
                            </m:sup>
                          </m:sSup>
                        </m:den>
                      </m:f>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f>
                        <m:fPr>
                          <m:ctrlPr>
                            <a:rPr lang="en-US" i="1">
                              <a:solidFill>
                                <a:srgbClr val="000000"/>
                              </a:solidFill>
                              <a:latin typeface="Cambria Math" panose="02040503050406030204" pitchFamily="18" charset="0"/>
                            </a:rPr>
                          </m:ctrlPr>
                        </m:fPr>
                        <m:num>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bc</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ad</m:t>
                              </m:r>
                            </m:e>
                          </m:d>
                        </m:num>
                        <m:den>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c</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d</m:t>
                              </m:r>
                            </m:e>
                            <m:sup>
                              <m:r>
                                <a:rPr lang="en-US">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0"/>
                <a:endParaRPr lang="en-US" dirty="0">
                  <a:solidFill>
                    <a:srgbClr val="000000"/>
                  </a:solidFill>
                  <a:latin typeface="Cambria" panose="02040503050406030204"/>
                </a:endParaRPr>
              </a:p>
              <a:p>
                <a:pPr marL="285750" lvl="0" indent="-285750">
                  <a:buFont typeface="Arial" panose="020B0604020202020204" pitchFamily="34" charset="0"/>
                  <a:buChar char="•"/>
                </a:pPr>
                <a:r>
                  <a:rPr lang="en-US" dirty="0">
                    <a:solidFill>
                      <a:srgbClr val="000000"/>
                    </a:solidFill>
                    <a:latin typeface="Cambria" panose="02040503050406030204"/>
                  </a:rPr>
                  <a:t>D</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ivision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in polar form is preferred</a:t>
                </a:r>
                <a:r>
                  <a:rPr kumimoji="0" lang="en-US" sz="1800" b="0" i="0" u="none" strike="noStrike" kern="1200" cap="none" spc="0" normalizeH="0" noProof="0" dirty="0">
                    <a:ln>
                      <a:noFill/>
                    </a:ln>
                    <a:solidFill>
                      <a:srgbClr val="000000"/>
                    </a:solidFill>
                    <a:effectLst/>
                    <a:uLnTx/>
                    <a:uFillTx/>
                    <a:latin typeface="Cambria" panose="02040503050406030204"/>
                    <a:ea typeface="+mn-ea"/>
                    <a:cs typeface="+mn-cs"/>
                  </a:rPr>
                  <a:t> to</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division in rectangular form.</a:t>
                </a:r>
              </a:p>
            </p:txBody>
          </p:sp>
        </mc:Choice>
        <mc:Fallback>
          <p:sp>
            <p:nvSpPr>
              <p:cNvPr id="20" name="TextBox 19"/>
              <p:cNvSpPr txBox="1">
                <a:spLocks noRot="1" noChangeAspect="1" noMove="1" noResize="1" noEditPoints="1" noAdjustHandles="1" noChangeArrowheads="1" noChangeShapeType="1" noTextEdit="1"/>
              </p:cNvSpPr>
              <p:nvPr/>
            </p:nvSpPr>
            <p:spPr>
              <a:xfrm>
                <a:off x="116541" y="585219"/>
                <a:ext cx="11985812" cy="6144952"/>
              </a:xfrm>
              <a:prstGeom prst="rect">
                <a:avLst/>
              </a:prstGeom>
              <a:blipFill>
                <a:blip r:embed="rId2"/>
                <a:stretch>
                  <a:fillRect l="-101" t="-197" b="-98"/>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7695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anim calcmode="lin" valueType="num">
                                      <p:cBhvr additive="base">
                                        <p:cTn id="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anim calcmode="lin" valueType="num">
                                      <p:cBhvr additive="base">
                                        <p:cTn id="1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anim calcmode="lin" valueType="num">
                                      <p:cBhvr additive="base">
                                        <p:cTn id="17"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anim calcmode="lin" valueType="num">
                                      <p:cBhvr additive="base">
                                        <p:cTn id="21"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xEl>
                                              <p:pRg st="11" end="11"/>
                                            </p:txEl>
                                          </p:spTgt>
                                        </p:tgtEl>
                                        <p:attrNameLst>
                                          <p:attrName>style.visibility</p:attrName>
                                        </p:attrNameLst>
                                      </p:cBhvr>
                                      <p:to>
                                        <p:strVal val="visible"/>
                                      </p:to>
                                    </p:set>
                                    <p:anim calcmode="lin" valueType="num">
                                      <p:cBhvr additive="base">
                                        <p:cTn id="25" dur="500" fill="hold"/>
                                        <p:tgtEl>
                                          <p:spTgt spid="20">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13" end="13"/>
                                            </p:txEl>
                                          </p:spTgt>
                                        </p:tgtEl>
                                        <p:attrNameLst>
                                          <p:attrName>style.visibility</p:attrName>
                                        </p:attrNameLst>
                                      </p:cBhvr>
                                      <p:to>
                                        <p:strVal val="visible"/>
                                      </p:to>
                                    </p:set>
                                    <p:anim calcmode="lin" valueType="num">
                                      <p:cBhvr additive="base">
                                        <p:cTn id="31" dur="500" fill="hold"/>
                                        <p:tgtEl>
                                          <p:spTgt spid="20">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xEl>
                                              <p:pRg st="15" end="15"/>
                                            </p:txEl>
                                          </p:spTgt>
                                        </p:tgtEl>
                                        <p:attrNameLst>
                                          <p:attrName>style.visibility</p:attrName>
                                        </p:attrNameLst>
                                      </p:cBhvr>
                                      <p:to>
                                        <p:strVal val="visible"/>
                                      </p:to>
                                    </p:set>
                                    <p:anim calcmode="lin" valueType="num">
                                      <p:cBhvr additive="base">
                                        <p:cTn id="35" dur="500" fill="hold"/>
                                        <p:tgtEl>
                                          <p:spTgt spid="20">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
                                            <p:txEl>
                                              <p:pRg st="17" end="17"/>
                                            </p:txEl>
                                          </p:spTgt>
                                        </p:tgtEl>
                                        <p:attrNameLst>
                                          <p:attrName>style.visibility</p:attrName>
                                        </p:attrNameLst>
                                      </p:cBhvr>
                                      <p:to>
                                        <p:strVal val="visible"/>
                                      </p:to>
                                    </p:set>
                                    <p:anim calcmode="lin" valueType="num">
                                      <p:cBhvr additive="base">
                                        <p:cTn id="41" dur="500" fill="hold"/>
                                        <p:tgtEl>
                                          <p:spTgt spid="20">
                                            <p:txEl>
                                              <p:pRg st="17" end="1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0">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TextBox 19"/>
              <p:cNvSpPr txBox="1"/>
              <p:nvPr/>
            </p:nvSpPr>
            <p:spPr>
              <a:xfrm>
                <a:off x="143227" y="596984"/>
                <a:ext cx="11860513" cy="6155083"/>
              </a:xfrm>
              <a:prstGeom prst="rect">
                <a:avLst/>
              </a:prstGeom>
              <a:solidFill>
                <a:schemeClr val="tx1">
                  <a:lumMod val="95000"/>
                </a:schemeClr>
              </a:solidFill>
              <a:ln w="57150">
                <a:solidFill>
                  <a:schemeClr val="accent1"/>
                </a:solidFill>
              </a:ln>
            </p:spPr>
            <p:txBody>
              <a:bodyPr wrap="square" rtlCol="0">
                <a:spAutoFit/>
              </a:bodyPr>
              <a:lstStyle/>
              <a:p>
                <a:pPr marL="160735" marR="0" lvl="0" indent="-16073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Rectangular form </a:t>
                </a:r>
                <a:r>
                  <a:rPr lang="en-US" dirty="0" err="1">
                    <a:solidFill>
                      <a:srgbClr val="000000"/>
                    </a:solidFill>
                    <a:latin typeface="Cambria" panose="02040503050406030204"/>
                  </a:rPr>
                  <a:t>i</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 best for addition and subtraction, as angle differences that are not 0˚ or ±180˚ makes addition and subtraction difficult in Polar form.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160735" marR="0" lvl="0" indent="-16073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Polar Form </a:t>
                </a:r>
                <a:r>
                  <a:rPr lang="en-US" dirty="0" err="1">
                    <a:solidFill>
                      <a:srgbClr val="000000"/>
                    </a:solidFill>
                    <a:latin typeface="Cambria" panose="02040503050406030204"/>
                  </a:rPr>
                  <a:t>i</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 simpler for multiplication and division, as the magnitudes are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multiplyied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or divided while the angles are added or subtracted.</a:t>
                </a:r>
              </a:p>
              <a:p>
                <a:pPr marL="160735" marR="0" lvl="0" indent="-16073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Multiplication</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Polar</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Form</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 </m:t>
                      </m:r>
                      <m:d>
                        <m:d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dPr>
                        <m:e>
                          <m:r>
                            <m:rPr>
                              <m:nor/>
                            </m:rPr>
                            <a:rPr kumimoji="0" lang="en-US" sz="1800" b="0" i="0" u="none" strike="noStrike" kern="1200" cap="none" spc="0" normalizeH="0" baseline="0" noProof="0" smtClean="0">
                              <a:ln>
                                <a:noFill/>
                              </a:ln>
                              <a:solidFill>
                                <a:srgbClr val="000000"/>
                              </a:solidFill>
                              <a:effectLst/>
                              <a:uLnTx/>
                              <a:uFillTx/>
                              <a:latin typeface="Cambria" panose="02040503050406030204"/>
                              <a:ea typeface="Cambria Math" panose="02040503050406030204" pitchFamily="18" charset="0"/>
                              <a:cs typeface="+mn-cs"/>
                            </a:rPr>
                            <m:t>r</m:t>
                          </m:r>
                          <m:r>
                            <m:rPr>
                              <m:nor/>
                            </m:rPr>
                            <a:rPr kumimoji="0" lang="en-US" sz="1800" b="0" i="0" u="none" strike="noStrike" kern="1200" cap="none" spc="0" normalizeH="0" baseline="0" noProof="0" smtClean="0">
                              <a:ln>
                                <a:noFill/>
                              </a:ln>
                              <a:solidFill>
                                <a:srgbClr val="000000"/>
                              </a:solidFill>
                              <a:effectLst/>
                              <a:uLnTx/>
                              <a:uFillTx/>
                              <a:latin typeface="Cambria" panose="02040503050406030204"/>
                              <a:ea typeface="Cambria Math" panose="02040503050406030204" pitchFamily="18" charset="0"/>
                              <a:cs typeface="+mn-cs"/>
                            </a:rPr>
                            <m:t>1</m:t>
                          </m:r>
                          <m:r>
                            <a:rPr kumimoji="0" lang="en-US" sz="1800" b="0" i="1" u="none" strike="noStrike" kern="1200" cap="none" spc="0" normalizeH="0" baseline="0" noProof="0">
                              <a:ln>
                                <a:noFill/>
                              </a:ln>
                              <a:solidFill>
                                <a:srgbClr val="000000"/>
                              </a:solidFill>
                              <a:effectLst/>
                              <a:uLnTx/>
                              <a:uFillTx/>
                              <a:ea typeface="+mn-ea"/>
                              <a:cs typeface="+mn-cs"/>
                            </a:rPr>
                            <m:t>∠</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θ</m:t>
                          </m:r>
                          <m:r>
                            <a:rPr kumimoji="0" lang="en-US" sz="1800" b="0" i="1" u="none" strike="noStrike" kern="1200" cap="none" spc="0" normalizeH="0" baseline="0" noProof="0">
                              <a:ln>
                                <a:noFill/>
                              </a:ln>
                              <a:solidFill>
                                <a:srgbClr val="000000"/>
                              </a:solidFill>
                              <a:effectLst/>
                              <a:uLnTx/>
                              <a:uFillTx/>
                              <a:ea typeface="Cambria Math" panose="02040503050406030204" pitchFamily="18" charset="0"/>
                              <a:cs typeface="+mn-cs"/>
                            </a:rPr>
                            <m:t>1</m:t>
                          </m:r>
                        </m:e>
                      </m:d>
                      <m:d>
                        <m:d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dPr>
                        <m:e>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2</m:t>
                          </m:r>
                          <m:r>
                            <a:rPr kumimoji="0" lang="en-US" sz="1800" b="0" i="1" u="none" strike="noStrike" kern="1200" cap="none" spc="0" normalizeH="0" baseline="0" noProof="0">
                              <a:ln>
                                <a:noFill/>
                              </a:ln>
                              <a:solidFill>
                                <a:srgbClr val="000000"/>
                              </a:solidFill>
                              <a:effectLst/>
                              <a:uLnTx/>
                              <a:uFillTx/>
                              <a:ea typeface="+mn-ea"/>
                              <a:cs typeface="+mn-cs"/>
                            </a:rPr>
                            <m:t>∠</m:t>
                          </m:r>
                          <m:r>
                            <m:rPr>
                              <m:sty m:val="p"/>
                            </m:rP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θ</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2</m:t>
                          </m:r>
                        </m:e>
                      </m:d>
                      <m: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dPr>
                        <m:e>
                          <m:r>
                            <m:rPr>
                              <m:nor/>
                            </m:rPr>
                            <a:rPr kumimoji="0" lang="en-US" sz="1800" b="0" i="0" u="none" strike="noStrike" kern="1200" cap="none" spc="0" normalizeH="0" baseline="0" noProof="0" smtClean="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1</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ea typeface="Cambria Math" panose="02040503050406030204" pitchFamily="18" charset="0"/>
                              <a:cs typeface="+mn-cs"/>
                            </a:rPr>
                            <m:t>2</m:t>
                          </m:r>
                        </m:e>
                      </m:d>
                      <m:r>
                        <a:rPr kumimoji="0" lang="en-US" sz="1800" b="0" i="0" u="none" strike="noStrike" kern="1200" cap="none" spc="0" normalizeH="0" baseline="0" noProof="0">
                          <a:ln>
                            <a:noFill/>
                          </a:ln>
                          <a:solidFill>
                            <a:srgbClr val="000000"/>
                          </a:solidFill>
                          <a:effectLst/>
                          <a:uLnTx/>
                          <a:uFillTx/>
                          <a:ea typeface="+mn-ea"/>
                          <a:cs typeface="+mn-cs"/>
                        </a:rPr>
                        <m:t>∠</m:t>
                      </m:r>
                      <m:d>
                        <m:d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dPr>
                        <m:e>
                          <m:r>
                            <m:rPr>
                              <m:sty m:val="p"/>
                            </m:r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θ</m:t>
                          </m:r>
                          <m: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1</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m:t>
                          </m:r>
                          <m:r>
                            <m:rPr>
                              <m:sty m:val="p"/>
                            </m:r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θ</m:t>
                          </m:r>
                          <m: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2</m:t>
                          </m:r>
                        </m:e>
                      </m:d>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Division</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in</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Polar</m:t>
                      </m:r>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Form</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1</m:t>
                          </m:r>
                          <m:r>
                            <a:rPr kumimoji="0" lang="en-US" sz="1800" b="0" i="1" u="none" strike="noStrike" kern="1200" cap="none" spc="0" normalizeH="0" baseline="0" noProof="0">
                              <a:ln>
                                <a:noFill/>
                              </a:ln>
                              <a:solidFill>
                                <a:srgbClr val="000000"/>
                              </a:solidFill>
                              <a:effectLst/>
                              <a:uLnTx/>
                              <a:uFillTx/>
                              <a:ea typeface="+mn-ea"/>
                              <a:cs typeface="+mn-cs"/>
                            </a:rPr>
                            <m:t>∠</m:t>
                          </m:r>
                          <m:r>
                            <m:rPr>
                              <m:sty m:val="p"/>
                            </m:rP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θ</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1</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num>
                        <m:den>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2</m:t>
                          </m:r>
                          <m:r>
                            <a:rPr kumimoji="0" lang="en-US" sz="1800" b="0" i="1" u="none" strike="noStrike" kern="1200" cap="none" spc="0" normalizeH="0" baseline="0" noProof="0">
                              <a:ln>
                                <a:noFill/>
                              </a:ln>
                              <a:solidFill>
                                <a:srgbClr val="000000"/>
                              </a:solidFill>
                              <a:effectLst/>
                              <a:uLnTx/>
                              <a:uFillTx/>
                              <a:ea typeface="+mn-ea"/>
                              <a:cs typeface="+mn-cs"/>
                            </a:rPr>
                            <m:t>∠</m:t>
                          </m:r>
                          <m:r>
                            <m:rPr>
                              <m:sty m:val="p"/>
                            </m:rP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θ</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2</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den>
                      </m:f>
                      <m:r>
                        <a:rPr kumimoji="0" lang="en-US" sz="1800" b="0" i="0" u="none" strike="noStrike" kern="1200" cap="none" spc="0" normalizeH="0" baseline="0" noProof="0" smtClean="0">
                          <a:ln>
                            <a:noFill/>
                          </a:ln>
                          <a:solidFill>
                            <a:srgbClr val="000000"/>
                          </a:solidFill>
                          <a:effectLst/>
                          <a:uLnTx/>
                          <a:uFillTx/>
                          <a:ea typeface="Cambria Math" panose="02040503050406030204" pitchFamily="18" charset="0"/>
                          <a:cs typeface="+mn-cs"/>
                        </a:rPr>
                        <m:t>=</m:t>
                      </m:r>
                      <m:f>
                        <m:fPr>
                          <m:ctrlP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ctrlPr>
                        </m:fPr>
                        <m:num>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ea typeface="Cambria Math" panose="02040503050406030204" pitchFamily="18" charset="0"/>
                              <a:cs typeface="+mn-cs"/>
                            </a:rPr>
                            <m:t>1</m:t>
                          </m:r>
                        </m:num>
                        <m:den>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2</m:t>
                          </m:r>
                        </m:den>
                      </m:f>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θ</m:t>
                          </m:r>
                          <m: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1 −</m:t>
                          </m:r>
                          <m:r>
                            <m:rPr>
                              <m:sty m:val="p"/>
                            </m:rP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θ</m:t>
                          </m:r>
                          <m:r>
                            <a:rPr kumimoji="0" lang="en-US" sz="1800" b="0" i="0" u="none" strike="noStrike" kern="1200" cap="none" spc="0" normalizeH="0" baseline="0" noProof="0">
                              <a:ln>
                                <a:noFill/>
                              </a:ln>
                              <a:solidFill>
                                <a:srgbClr val="000000"/>
                              </a:solidFill>
                              <a:effectLst/>
                              <a:uLnTx/>
                              <a:uFillTx/>
                              <a:ea typeface="Cambria Math" panose="02040503050406030204" pitchFamily="18" charset="0"/>
                              <a:cs typeface="+mn-cs"/>
                            </a:rPr>
                            <m:t>2</m:t>
                          </m:r>
                        </m:e>
                      </m:d>
                      <m:r>
                        <a:rPr kumimoji="0" lang="en-US" sz="1800" b="0" i="1" u="none" strike="noStrike" kern="1200" cap="none" spc="0" normalizeH="0" baseline="0" noProof="0" smtClean="0">
                          <a:ln>
                            <a:noFill/>
                          </a:ln>
                          <a:solidFill>
                            <a:srgbClr val="000000"/>
                          </a:solidFill>
                          <a:effectLst/>
                          <a:uLnTx/>
                          <a:uFillTx/>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Conjugate of </a:t>
                </a:r>
                <a14:m>
                  <m:oMath xmlns:m="http://schemas.openxmlformats.org/officeDocument/2006/math">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θ</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equals </a:t>
                </a:r>
                <a14:m>
                  <m:oMath xmlns:m="http://schemas.openxmlformats.org/officeDocument/2006/math">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θ</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is denoted as follows: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θ</m:t>
                            </m:r>
                          </m:e>
                        </m:d>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t>
                </a:r>
                <a14:m>
                  <m:oMath xmlns:m="http://schemas.openxmlformats.org/officeDocument/2006/math">
                    <m:r>
                      <m:rPr>
                        <m:nor/>
                      </m:rPr>
                      <a:rPr kumimoji="0" lang="en-US" sz="1800" b="0" i="0" u="none" strike="noStrike" kern="1200" cap="none" spc="0" normalizeH="0" baseline="0" noProof="0">
                        <a:ln>
                          <a:noFill/>
                        </a:ln>
                        <a:solidFill>
                          <a:srgbClr val="000000"/>
                        </a:solidFill>
                        <a:effectLst/>
                        <a:uLnTx/>
                        <a:uFillTx/>
                        <a:latin typeface="Cambria" panose="02040503050406030204"/>
                        <a:ea typeface="Cambria Math" panose="02040503050406030204" pitchFamily="18" charset="0"/>
                        <a:cs typeface="+mn-cs"/>
                      </a:rPr>
                      <m:t>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θ</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lvl="0" indent="-285750">
                  <a:buFont typeface="Arial" panose="020B0604020202020204" pitchFamily="34" charset="0"/>
                  <a:buChar cha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Multiplying</a:t>
                </a:r>
                <a:r>
                  <a:rPr kumimoji="0" lang="en-US" sz="1800" b="0" i="0" u="none" strike="noStrike" kern="1200" cap="none" spc="0" normalizeH="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a complex number by its conjugate results in zero imaginary part, corresponding to an angle of </a:t>
                </a:r>
                <a:r>
                  <a:rPr lang="en-US" dirty="0">
                    <a:solidFill>
                      <a:srgbClr val="000000"/>
                    </a:solidFill>
                    <a:latin typeface="Cambria" panose="02040503050406030204"/>
                  </a:rPr>
                  <a:t>0˚.</a:t>
                </a:r>
              </a:p>
              <a:p>
                <a:pPr marL="285750" lvl="0" indent="-285750">
                  <a:buFont typeface="Arial" panose="020B0604020202020204" pitchFamily="34" charset="0"/>
                  <a:buChar cha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Capable calculators can add, subtract, multiply and divide complex numbers in polar, rectangular or mixed format, along with automatically incorporating 180˚ quadrant correction when converting from polar to rectangular formats.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It is still advisable to be familiar with the complex plane, and to strive for an intuitive understanding of the format conversions of complex numbers, even if most or all of </a:t>
                </a:r>
                <a:r>
                  <a:rPr lang="en-US" dirty="0">
                    <a:solidFill>
                      <a:srgbClr val="000000"/>
                    </a:solidFill>
                    <a:latin typeface="Cambria" panose="02040503050406030204"/>
                    <a:ea typeface="Cambria Math" panose="02040503050406030204" pitchFamily="18" charset="0"/>
                    <a:cs typeface="Arial" panose="020B0604020202020204" pitchFamily="34" charset="0"/>
                  </a:rPr>
                  <a:t>your</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calculations </a:t>
                </a:r>
                <a:r>
                  <a:rPr lang="en-US" dirty="0">
                    <a:solidFill>
                      <a:srgbClr val="000000"/>
                    </a:solidFill>
                    <a:latin typeface="Cambria" panose="02040503050406030204"/>
                    <a:ea typeface="Cambria Math" panose="02040503050406030204" pitchFamily="18" charset="0"/>
                    <a:cs typeface="Arial" panose="020B0604020202020204" pitchFamily="34" charset="0"/>
                  </a:rPr>
                  <a:t>can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be done by a capable calculator.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Cambria" panose="02040503050406030204"/>
                    <a:ea typeface="Cambria Math" panose="02040503050406030204" pitchFamily="18" charset="0"/>
                    <a:cs typeface="Arial" panose="020B0604020202020204" pitchFamily="34" charset="0"/>
                  </a:rPr>
                  <a:t>An</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intuitive understanding helps</a:t>
                </a:r>
                <a:r>
                  <a:rPr kumimoji="0" lang="en-US" sz="1800" b="0" i="0" u="none" strike="noStrike" kern="1200" cap="none" spc="0" normalizeH="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one recognize when a calculator or computer result is reasonable or clearly in error.</a:t>
                </a: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p:txBody>
          </p:sp>
        </mc:Choice>
        <mc:Fallback>
          <p:sp>
            <p:nvSpPr>
              <p:cNvPr id="20" name="TextBox 19"/>
              <p:cNvSpPr txBox="1">
                <a:spLocks noRot="1" noChangeAspect="1" noMove="1" noResize="1" noEditPoints="1" noAdjustHandles="1" noChangeArrowheads="1" noChangeShapeType="1" noTextEdit="1"/>
              </p:cNvSpPr>
              <p:nvPr/>
            </p:nvSpPr>
            <p:spPr>
              <a:xfrm>
                <a:off x="143227" y="596984"/>
                <a:ext cx="11860513" cy="6155083"/>
              </a:xfrm>
              <a:prstGeom prst="rect">
                <a:avLst/>
              </a:prstGeom>
              <a:blipFill>
                <a:blip r:embed="rId2"/>
                <a:stretch>
                  <a:fillRect l="-102" t="-294" r="-153"/>
                </a:stretch>
              </a:blipFill>
              <a:ln w="57150">
                <a:solidFill>
                  <a:schemeClr val="accent1"/>
                </a:solidFill>
              </a:ln>
            </p:spPr>
            <p:txBody>
              <a:bodyPr/>
              <a:lstStyle/>
              <a:p>
                <a:r>
                  <a:rPr lang="en-US">
                    <a:noFill/>
                  </a:rPr>
                  <a:t> </a:t>
                </a:r>
              </a:p>
            </p:txBody>
          </p:sp>
        </mc:Fallback>
      </mc:AlternateContent>
      <p:sp>
        <p:nvSpPr>
          <p:cNvPr id="4" name="Title 1">
            <a:extLst>
              <a:ext uri="{FF2B5EF4-FFF2-40B4-BE49-F238E27FC236}">
                <a16:creationId xmlns:a16="http://schemas.microsoft.com/office/drawing/2014/main" id="{B707CB64-7146-7C34-631F-20B947CEDF80}"/>
              </a:ext>
            </a:extLst>
          </p:cNvPr>
          <p:cNvSpPr txBox="1">
            <a:spLocks/>
          </p:cNvSpPr>
          <p:nvPr/>
        </p:nvSpPr>
        <p:spPr>
          <a:xfrm>
            <a:off x="3911455" y="3372"/>
            <a:ext cx="4999463" cy="685502"/>
          </a:xfrm>
          <a:prstGeom prst="rect">
            <a:avLst/>
          </a:prstGeom>
        </p:spPr>
        <p:txBody>
          <a:bodyPr vert="horz" wrap="square" lIns="0" tIns="0" rIns="0" bIns="0" rtlCol="0" anchor="t">
            <a:noAutofit/>
          </a:bodyPr>
          <a:lstStyle>
            <a:lvl1pPr algn="l" defTabSz="385747" rtl="0" eaLnBrk="1" latinLnBrk="0" hangingPunct="1">
              <a:lnSpc>
                <a:spcPct val="90000"/>
              </a:lnSpc>
              <a:spcBef>
                <a:spcPct val="0"/>
              </a:spcBef>
              <a:buNone/>
              <a:defRPr lang="en-US" sz="2025" b="0" kern="1200" cap="none" spc="-64"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l" defTabSz="38574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64"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Basic Polar Form Math</a:t>
            </a:r>
          </a:p>
        </p:txBody>
      </p:sp>
    </p:spTree>
    <p:extLst>
      <p:ext uri="{BB962C8B-B14F-4D97-AF65-F5344CB8AC3E}">
        <p14:creationId xmlns:p14="http://schemas.microsoft.com/office/powerpoint/2010/main" val="3837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 calcmode="lin" valueType="num">
                                      <p:cBhvr additive="base">
                                        <p:cTn id="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anim calcmode="lin" valueType="num">
                                      <p:cBhvr additive="base">
                                        <p:cTn id="1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xEl>
                                              <p:pRg st="6" end="6"/>
                                            </p:txEl>
                                          </p:spTgt>
                                        </p:tgtEl>
                                        <p:attrNameLst>
                                          <p:attrName>style.visibility</p:attrName>
                                        </p:attrNameLst>
                                      </p:cBhvr>
                                      <p:to>
                                        <p:strVal val="visible"/>
                                      </p:to>
                                    </p:set>
                                    <p:anim calcmode="lin" valueType="num">
                                      <p:cBhvr additive="base">
                                        <p:cTn id="15"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xEl>
                                              <p:pRg st="8" end="8"/>
                                            </p:txEl>
                                          </p:spTgt>
                                        </p:tgtEl>
                                        <p:attrNameLst>
                                          <p:attrName>style.visibility</p:attrName>
                                        </p:attrNameLst>
                                      </p:cBhvr>
                                      <p:to>
                                        <p:strVal val="visible"/>
                                      </p:to>
                                    </p:set>
                                    <p:anim calcmode="lin" valueType="num">
                                      <p:cBhvr additive="base">
                                        <p:cTn id="21"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xEl>
                                              <p:pRg st="10" end="10"/>
                                            </p:txEl>
                                          </p:spTgt>
                                        </p:tgtEl>
                                        <p:attrNameLst>
                                          <p:attrName>style.visibility</p:attrName>
                                        </p:attrNameLst>
                                      </p:cBhvr>
                                      <p:to>
                                        <p:strVal val="visible"/>
                                      </p:to>
                                    </p:set>
                                    <p:anim calcmode="lin" valueType="num">
                                      <p:cBhvr additive="base">
                                        <p:cTn id="27"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xEl>
                                              <p:pRg st="12" end="12"/>
                                            </p:txEl>
                                          </p:spTgt>
                                        </p:tgtEl>
                                        <p:attrNameLst>
                                          <p:attrName>style.visibility</p:attrName>
                                        </p:attrNameLst>
                                      </p:cBhvr>
                                      <p:to>
                                        <p:strVal val="visible"/>
                                      </p:to>
                                    </p:set>
                                    <p:anim calcmode="lin" valueType="num">
                                      <p:cBhvr additive="base">
                                        <p:cTn id="33" dur="500" fill="hold"/>
                                        <p:tgtEl>
                                          <p:spTgt spid="20">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xEl>
                                              <p:pRg st="14" end="14"/>
                                            </p:txEl>
                                          </p:spTgt>
                                        </p:tgtEl>
                                        <p:attrNameLst>
                                          <p:attrName>style.visibility</p:attrName>
                                        </p:attrNameLst>
                                      </p:cBhvr>
                                      <p:to>
                                        <p:strVal val="visible"/>
                                      </p:to>
                                    </p:set>
                                    <p:anim calcmode="lin" valueType="num">
                                      <p:cBhvr additive="base">
                                        <p:cTn id="37" dur="500" fill="hold"/>
                                        <p:tgtEl>
                                          <p:spTgt spid="20">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xEl>
                                              <p:pRg st="16" end="16"/>
                                            </p:txEl>
                                          </p:spTgt>
                                        </p:tgtEl>
                                        <p:attrNameLst>
                                          <p:attrName>style.visibility</p:attrName>
                                        </p:attrNameLst>
                                      </p:cBhvr>
                                      <p:to>
                                        <p:strVal val="visible"/>
                                      </p:to>
                                    </p:set>
                                    <p:anim calcmode="lin" valueType="num">
                                      <p:cBhvr additive="base">
                                        <p:cTn id="43" dur="500" fill="hold"/>
                                        <p:tgtEl>
                                          <p:spTgt spid="20">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5" y="0"/>
            <a:ext cx="9258299" cy="562707"/>
          </a:xfrm>
        </p:spPr>
        <p:txBody>
          <a:bodyPr>
            <a:noAutofit/>
          </a:bodyPr>
          <a:lstStyle/>
          <a:p>
            <a:r>
              <a:rPr lang="en-US" sz="4000" dirty="0"/>
              <a:t>Complex Math Examples Using a Calculator</a:t>
            </a:r>
          </a:p>
        </p:txBody>
      </p:sp>
      <mc:AlternateContent xmlns:mc="http://schemas.openxmlformats.org/markup-compatibility/2006">
        <mc:Choice xmlns:a14="http://schemas.microsoft.com/office/drawing/2010/main" Requires="a14">
          <p:sp>
            <p:nvSpPr>
              <p:cNvPr id="20" name="TextBox 19"/>
              <p:cNvSpPr txBox="1"/>
              <p:nvPr/>
            </p:nvSpPr>
            <p:spPr>
              <a:xfrm>
                <a:off x="213431" y="838603"/>
                <a:ext cx="11492087" cy="5030801"/>
              </a:xfrm>
              <a:prstGeom prst="rect">
                <a:avLst/>
              </a:prstGeom>
              <a:solidFill>
                <a:schemeClr val="tx1">
                  <a:lumMod val="95000"/>
                </a:schemeClr>
              </a:solidFill>
              <a:ln w="57150">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f>
                        <m:fPr>
                          <m:ctrlPr>
                            <a:rPr lang="en-US" i="1" smtClean="0">
                              <a:solidFill>
                                <a:schemeClr val="bg1"/>
                              </a:solidFill>
                            </a:rPr>
                          </m:ctrlPr>
                        </m:fPr>
                        <m:num>
                          <m:d>
                            <m:dPr>
                              <m:ctrlPr>
                                <a:rPr lang="en-US" i="1">
                                  <a:solidFill>
                                    <a:schemeClr val="bg1"/>
                                  </a:solidFill>
                                </a:rPr>
                              </m:ctrlPr>
                            </m:dPr>
                            <m:e>
                              <m:r>
                                <a:rPr lang="en-US" b="0" i="0" smtClean="0">
                                  <a:solidFill>
                                    <a:schemeClr val="bg1"/>
                                  </a:solidFill>
                                  <a:latin typeface="Cambria Math" panose="02040503050406030204" pitchFamily="18" charset="0"/>
                                </a:rPr>
                                <m:t>2</m:t>
                              </m:r>
                              <m:r>
                                <a:rPr lang="en-US">
                                  <a:solidFill>
                                    <a:schemeClr val="bg1"/>
                                  </a:solidFill>
                                </a:rPr>
                                <m:t>+</m:t>
                              </m:r>
                              <m:r>
                                <m:rPr>
                                  <m:sty m:val="p"/>
                                </m:rPr>
                                <a:rPr lang="en-US">
                                  <a:solidFill>
                                    <a:schemeClr val="bg1"/>
                                  </a:solidFill>
                                </a:rPr>
                                <m:t>j</m:t>
                              </m:r>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m:t>
                          </m:r>
                          <m:d>
                            <m:dPr>
                              <m:ctrlPr>
                                <a:rPr lang="en-US" i="1">
                                  <a:solidFill>
                                    <a:schemeClr val="bg1"/>
                                  </a:solidFill>
                                </a:rPr>
                              </m:ctrlPr>
                            </m:dPr>
                            <m:e>
                              <m:r>
                                <a:rPr lang="en-US" b="0" i="0" smtClean="0">
                                  <a:solidFill>
                                    <a:schemeClr val="bg1"/>
                                  </a:solidFill>
                                  <a:latin typeface="Cambria Math" panose="02040503050406030204" pitchFamily="18" charset="0"/>
                                </a:rPr>
                                <m:t>4</m:t>
                              </m:r>
                              <m:r>
                                <a:rPr lang="en-US">
                                  <a:solidFill>
                                    <a:schemeClr val="bg1"/>
                                  </a:solidFill>
                                </a:rPr>
                                <m:t>+</m:t>
                              </m:r>
                              <m:r>
                                <m:rPr>
                                  <m:sty m:val="p"/>
                                </m:rPr>
                                <a:rPr lang="en-US">
                                  <a:solidFill>
                                    <a:schemeClr val="bg1"/>
                                  </a:solidFill>
                                </a:rPr>
                                <m:t>j</m:t>
                              </m:r>
                              <m:r>
                                <a:rPr lang="en-US" b="0" i="1" smtClean="0">
                                  <a:solidFill>
                                    <a:schemeClr val="bg1"/>
                                  </a:solidFill>
                                  <a:latin typeface="Cambria Math" panose="02040503050406030204" pitchFamily="18" charset="0"/>
                                </a:rPr>
                                <m:t>6</m:t>
                              </m:r>
                            </m:e>
                          </m:d>
                        </m:num>
                        <m:den>
                          <m:d>
                            <m:dPr>
                              <m:ctrlPr>
                                <a:rPr lang="en-US" i="1">
                                  <a:solidFill>
                                    <a:schemeClr val="bg1"/>
                                  </a:solidFill>
                                </a:rPr>
                              </m:ctrlPr>
                            </m:dPr>
                            <m:e>
                              <m:r>
                                <a:rPr lang="en-US" b="0" i="0"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m:t>
                              </m:r>
                              <m:r>
                                <m:rPr>
                                  <m:sty m:val="p"/>
                                </m:rPr>
                                <a:rPr lang="en-US">
                                  <a:solidFill>
                                    <a:schemeClr val="bg1"/>
                                  </a:solidFill>
                                </a:rPr>
                                <m:t>j</m:t>
                              </m:r>
                              <m:r>
                                <a:rPr lang="en-US" b="0" i="1" smtClean="0">
                                  <a:solidFill>
                                    <a:schemeClr val="bg1"/>
                                  </a:solidFill>
                                  <a:latin typeface="Cambria Math" panose="02040503050406030204" pitchFamily="18" charset="0"/>
                                </a:rPr>
                                <m:t>7</m:t>
                              </m:r>
                            </m:e>
                          </m:d>
                          <m:r>
                            <a:rPr lang="en-US" b="0" i="1" smtClean="0">
                              <a:solidFill>
                                <a:schemeClr val="bg1"/>
                              </a:solidFill>
                              <a:latin typeface="Cambria Math" panose="02040503050406030204" pitchFamily="18" charset="0"/>
                            </a:rPr>
                            <m:t>−</m:t>
                          </m:r>
                          <m:d>
                            <m:dPr>
                              <m:ctrlPr>
                                <a:rPr lang="en-US" i="1">
                                  <a:solidFill>
                                    <a:schemeClr val="bg1"/>
                                  </a:solidFill>
                                </a:rPr>
                              </m:ctrlPr>
                            </m:dPr>
                            <m:e>
                              <m:r>
                                <a:rPr lang="en-US" b="0" i="0" smtClean="0">
                                  <a:solidFill>
                                    <a:schemeClr val="bg1"/>
                                  </a:solidFill>
                                  <a:latin typeface="Cambria Math" panose="02040503050406030204" pitchFamily="18" charset="0"/>
                                </a:rPr>
                                <m:t>3−</m:t>
                              </m:r>
                              <m:r>
                                <m:rPr>
                                  <m:sty m:val="p"/>
                                </m:rPr>
                                <a:rPr lang="en-US">
                                  <a:solidFill>
                                    <a:schemeClr val="bg1"/>
                                  </a:solidFill>
                                </a:rPr>
                                <m:t>j</m:t>
                              </m:r>
                              <m:r>
                                <a:rPr lang="en-US" b="0" i="1" smtClean="0">
                                  <a:solidFill>
                                    <a:schemeClr val="bg1"/>
                                  </a:solidFill>
                                  <a:latin typeface="Cambria Math" panose="02040503050406030204" pitchFamily="18" charset="0"/>
                                </a:rPr>
                                <m:t>3</m:t>
                              </m:r>
                            </m:e>
                          </m:d>
                        </m:den>
                      </m:f>
                      <m:r>
                        <a:rPr lang="en-US" i="1">
                          <a:solidFill>
                            <a:schemeClr val="bg1"/>
                          </a:solidFill>
                        </a:rPr>
                        <m:t>=</m:t>
                      </m:r>
                      <m:r>
                        <a:rPr lang="en-US" b="0" i="0" smtClean="0">
                          <a:solidFill>
                            <a:schemeClr val="bg1"/>
                          </a:solidFill>
                          <a:latin typeface="Cambria Math" panose="02040503050406030204" pitchFamily="18" charset="0"/>
                        </a:rPr>
                        <m:t> ?</m:t>
                      </m:r>
                      <m:r>
                        <a:rPr lang="en-US">
                          <a:solidFill>
                            <a:schemeClr val="bg1"/>
                          </a:solidFill>
                        </a:rPr>
                        <m:t>.</m:t>
                      </m:r>
                      <m:r>
                        <a:rPr lang="en-US" i="1">
                          <a:solidFill>
                            <a:schemeClr val="bg1"/>
                          </a:solidFill>
                        </a:rPr>
                        <m:t> </m:t>
                      </m:r>
                    </m:oMath>
                  </m:oMathPara>
                </a14:m>
                <a:endParaRPr lang="en-US" dirty="0">
                  <a:solidFill>
                    <a:schemeClr val="bg1"/>
                  </a:solidFill>
                </a:endParaRPr>
              </a:p>
              <a:p>
                <a:pPr/>
                <a:endParaRPr lang="en-US" dirty="0">
                  <a:solidFill>
                    <a:schemeClr val="bg1"/>
                  </a:solidFill>
                </a:endParaRPr>
              </a:p>
              <a:p>
                <a:pPr/>
                <a14:m>
                  <m:oMathPara xmlns:m="http://schemas.openxmlformats.org/officeDocument/2006/math">
                    <m:oMathParaPr>
                      <m:jc m:val="center"/>
                    </m:oMathParaPr>
                    <m:oMath xmlns:m="http://schemas.openxmlformats.org/officeDocument/2006/math">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3</m:t>
                              </m:r>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4</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6</m:t>
                              </m:r>
                            </m:e>
                          </m:d>
                        </m:num>
                        <m:den>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7</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7</m:t>
                              </m:r>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3−</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3</m:t>
                              </m:r>
                            </m:e>
                          </m:d>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2+4</m:t>
                              </m:r>
                            </m:e>
                          </m:d>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3+6</m:t>
                              </m:r>
                            </m:e>
                          </m:d>
                        </m:num>
                        <m:den>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7−3</m:t>
                              </m:r>
                            </m:e>
                          </m:d>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7+3</m:t>
                              </m:r>
                            </m:e>
                          </m:d>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a:solidFill>
                                <a:schemeClr val="bg1"/>
                              </a:solidFill>
                              <a:latin typeface="Cambria Math" panose="02040503050406030204" pitchFamily="18" charset="0"/>
                            </a:rPr>
                            <m:t>6+</m:t>
                          </m:r>
                          <m:r>
                            <m:rPr>
                              <m:sty m:val="p"/>
                            </m:rPr>
                            <a:rPr lang="en-US">
                              <a:solidFill>
                                <a:schemeClr val="bg1"/>
                              </a:solidFill>
                              <a:latin typeface="Cambria Math" panose="02040503050406030204" pitchFamily="18" charset="0"/>
                            </a:rPr>
                            <m:t>j</m:t>
                          </m:r>
                          <m:r>
                            <a:rPr lang="en-US">
                              <a:solidFill>
                                <a:schemeClr val="bg1"/>
                              </a:solidFill>
                              <a:latin typeface="Cambria Math" panose="02040503050406030204" pitchFamily="18" charset="0"/>
                            </a:rPr>
                            <m:t>9</m:t>
                          </m:r>
                        </m:num>
                        <m:den>
                          <m:r>
                            <a:rPr lang="en-US">
                              <a:solidFill>
                                <a:schemeClr val="bg1"/>
                              </a:solidFill>
                              <a:latin typeface="Cambria Math" panose="02040503050406030204" pitchFamily="18" charset="0"/>
                            </a:rPr>
                            <m:t>4+</m:t>
                          </m:r>
                          <m:r>
                            <m:rPr>
                              <m:sty m:val="p"/>
                            </m:rPr>
                            <a:rPr lang="en-US">
                              <a:solidFill>
                                <a:schemeClr val="bg1"/>
                              </a:solidFill>
                              <a:latin typeface="Cambria Math" panose="02040503050406030204" pitchFamily="18" charset="0"/>
                            </a:rPr>
                            <m:t>j</m:t>
                          </m:r>
                          <m:r>
                            <a:rPr lang="en-US">
                              <a:solidFill>
                                <a:schemeClr val="bg1"/>
                              </a:solidFill>
                              <a:latin typeface="Cambria Math" panose="02040503050406030204" pitchFamily="18" charset="0"/>
                            </a:rPr>
                            <m:t>10</m:t>
                          </m:r>
                        </m:den>
                      </m:f>
                      <m:r>
                        <a:rPr lang="en-US">
                          <a:solidFill>
                            <a:schemeClr val="bg1"/>
                          </a:solidFill>
                          <a:latin typeface="Cambria Math" panose="02040503050406030204" pitchFamily="18" charset="0"/>
                        </a:rPr>
                        <m:t>=0.98−</m:t>
                      </m:r>
                      <m:r>
                        <m:rPr>
                          <m:sty m:val="p"/>
                        </m:rPr>
                        <a:rPr lang="en-US">
                          <a:solidFill>
                            <a:schemeClr val="bg1"/>
                          </a:solidFill>
                          <a:latin typeface="Cambria Math" panose="02040503050406030204" pitchFamily="18" charset="0"/>
                        </a:rPr>
                        <m:t>j</m:t>
                      </m:r>
                      <m:r>
                        <a:rPr lang="en-US">
                          <a:solidFill>
                            <a:schemeClr val="bg1"/>
                          </a:solidFill>
                          <a:latin typeface="Cambria Math" panose="02040503050406030204" pitchFamily="18" charset="0"/>
                        </a:rPr>
                        <m:t>0.21.</m:t>
                      </m:r>
                      <m:r>
                        <a:rPr lang="en-US" i="1">
                          <a:solidFill>
                            <a:schemeClr val="bg1"/>
                          </a:solidFill>
                          <a:latin typeface="Cambria Math" panose="02040503050406030204" pitchFamily="18" charset="0"/>
                        </a:rPr>
                        <m:t> </m:t>
                      </m:r>
                    </m:oMath>
                  </m:oMathPara>
                </a14:m>
                <a:endParaRPr lang="en-US" dirty="0">
                  <a:solidFill>
                    <a:schemeClr val="bg1"/>
                  </a:solidFill>
                </a:endParaRPr>
              </a:p>
              <a:p>
                <a:pPr/>
                <a:endParaRPr lang="en-US" dirty="0">
                  <a:solidFill>
                    <a:schemeClr val="bg1"/>
                  </a:solidFill>
                </a:endParaRPr>
              </a:p>
              <a:p>
                <a:pPr/>
                <a14:m>
                  <m:oMathPara xmlns:m="http://schemas.openxmlformats.org/officeDocument/2006/math">
                    <m:oMathParaPr>
                      <m:jc m:val="center"/>
                    </m:oMathParaPr>
                    <m:oMath xmlns:m="http://schemas.openxmlformats.org/officeDocument/2006/math">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50</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30</m:t>
                              </m:r>
                              <m:r>
                                <a:rPr lang="en-US" b="0" i="1" smtClean="0">
                                  <a:solidFill>
                                    <a:srgbClr val="000000"/>
                                  </a:solidFill>
                                  <a:latin typeface="Cambria Math" panose="02040503050406030204" pitchFamily="18" charset="0"/>
                                </a:rPr>
                                <m:t>˚</m:t>
                              </m:r>
                            </m:e>
                          </m:d>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5</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b="0" i="1" smtClean="0">
                                  <a:solidFill>
                                    <a:schemeClr val="bg1"/>
                                  </a:solidFill>
                                  <a:latin typeface="Cambria Math" panose="02040503050406030204" pitchFamily="18" charset="0"/>
                                </a:rPr>
                                <m:t>5</m:t>
                              </m:r>
                            </m:e>
                          </m:d>
                        </m:num>
                        <m:den>
                          <m:r>
                            <m:rPr>
                              <m:nor/>
                            </m:rPr>
                            <a:rPr lang="en-US">
                              <a:solidFill>
                                <a:schemeClr val="bg1"/>
                              </a:solidFill>
                              <a:latin typeface="Cambria Math" panose="02040503050406030204" pitchFamily="18" charset="0"/>
                            </a:rPr>
                            <m:t>10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den>
                      </m:f>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 ?</m:t>
                      </m:r>
                      <m:r>
                        <a:rPr lang="en-US">
                          <a:solidFill>
                            <a:schemeClr val="bg1"/>
                          </a:solidFill>
                          <a:latin typeface="Cambria Math" panose="02040503050406030204" pitchFamily="18" charset="0"/>
                        </a:rPr>
                        <m:t>.</m:t>
                      </m:r>
                    </m:oMath>
                  </m:oMathPara>
                </a14:m>
                <a:endParaRPr lang="en-US" dirty="0">
                  <a:solidFill>
                    <a:schemeClr val="bg1"/>
                  </a:solidFill>
                </a:endParaRPr>
              </a:p>
              <a:p>
                <a:pPr/>
                <a:endParaRPr lang="en-US" dirty="0">
                  <a:solidFill>
                    <a:schemeClr val="bg1"/>
                  </a:solidFill>
                </a:endParaRPr>
              </a:p>
              <a:p>
                <a:pPr lvl="1" algn="ctr"/>
                <a14:m>
                  <m:oMathPara xmlns:m="http://schemas.openxmlformats.org/officeDocument/2006/math">
                    <m:oMathParaPr>
                      <m:jc m:val="left"/>
                    </m:oMathParaPr>
                    <m:oMath xmlns:m="http://schemas.openxmlformats.org/officeDocument/2006/math">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m:rPr>
                                  <m:nor/>
                                </m:rPr>
                                <a:rPr lang="en-US">
                                  <a:solidFill>
                                    <a:schemeClr val="bg1"/>
                                  </a:solidFill>
                                  <a:latin typeface="Cambria Math" panose="02040503050406030204" pitchFamily="18" charset="0"/>
                                </a:rPr>
                                <m:t>50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30</m:t>
                              </m:r>
                              <m:r>
                                <a:rPr lang="en-US" i="1">
                                  <a:solidFill>
                                    <a:srgbClr val="000000"/>
                                  </a:solidFill>
                                  <a:latin typeface="Cambria Math" panose="02040503050406030204" pitchFamily="18" charset="0"/>
                                </a:rPr>
                                <m:t>˚</m:t>
                              </m:r>
                            </m:e>
                          </m:d>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5</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5</m:t>
                              </m:r>
                            </m:e>
                          </m:d>
                        </m:num>
                        <m:den>
                          <m:r>
                            <m:rPr>
                              <m:nor/>
                            </m:rPr>
                            <a:rPr lang="en-US">
                              <a:solidFill>
                                <a:schemeClr val="bg1"/>
                              </a:solidFill>
                              <a:latin typeface="Cambria Math" panose="02040503050406030204" pitchFamily="18" charset="0"/>
                            </a:rPr>
                            <m:t>10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den>
                      </m:f>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m:rPr>
                                  <m:nor/>
                                </m:rPr>
                                <a:rPr lang="en-US">
                                  <a:solidFill>
                                    <a:schemeClr val="bg1"/>
                                  </a:solidFill>
                                  <a:latin typeface="Cambria Math" panose="02040503050406030204" pitchFamily="18" charset="0"/>
                                </a:rPr>
                                <m:t>50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30</m:t>
                              </m:r>
                              <m:r>
                                <a:rPr lang="en-US" i="1">
                                  <a:solidFill>
                                    <a:srgbClr val="000000"/>
                                  </a:solidFill>
                                  <a:latin typeface="Cambria Math" panose="02040503050406030204" pitchFamily="18" charset="0"/>
                                </a:rPr>
                                <m:t>˚</m:t>
                              </m:r>
                            </m:e>
                          </m:d>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7.</m:t>
                              </m:r>
                              <m:r>
                                <m:rPr>
                                  <m:nor/>
                                </m:rPr>
                                <a:rPr lang="en-US">
                                  <a:solidFill>
                                    <a:schemeClr val="bg1"/>
                                  </a:solidFill>
                                  <a:latin typeface="Cambria Math" panose="02040503050406030204" pitchFamily="18" charset="0"/>
                                </a:rPr>
                                <m:t>0</m:t>
                              </m:r>
                              <m:r>
                                <m:rPr>
                                  <m:nor/>
                                </m:rPr>
                                <a:rPr lang="en-US" b="0" i="0" smtClean="0">
                                  <a:solidFill>
                                    <a:schemeClr val="bg1"/>
                                  </a:solidFill>
                                  <a:latin typeface="Cambria Math" panose="02040503050406030204" pitchFamily="18" charset="0"/>
                                </a:rPr>
                                <m:t>7</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45</m:t>
                              </m:r>
                              <m:r>
                                <a:rPr lang="en-US" b="0" i="1" smtClean="0">
                                  <a:solidFill>
                                    <a:srgbClr val="000000"/>
                                  </a:solidFill>
                                  <a:latin typeface="Cambria Math" panose="02040503050406030204" pitchFamily="18" charset="0"/>
                                </a:rPr>
                                <m:t>˚</m:t>
                              </m:r>
                            </m:e>
                          </m:d>
                        </m:num>
                        <m:den>
                          <m:r>
                            <m:rPr>
                              <m:nor/>
                            </m:rPr>
                            <a:rPr lang="en-US">
                              <a:solidFill>
                                <a:schemeClr val="bg1"/>
                              </a:solidFill>
                              <a:latin typeface="Cambria Math" panose="02040503050406030204" pitchFamily="18" charset="0"/>
                            </a:rPr>
                            <m:t>10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den>
                      </m:f>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353</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m:t>
                              </m:r>
                              <m:r>
                                <a:rPr lang="en-US">
                                  <a:solidFill>
                                    <a:srgbClr val="000000"/>
                                  </a:solidFill>
                                  <a:latin typeface="Cambria Math" panose="02040503050406030204" pitchFamily="18" charset="0"/>
                                </a:rPr>
                                <m:t>30</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m:t>
                              </m:r>
                              <m:r>
                                <a:rPr lang="en-US">
                                  <a:solidFill>
                                    <a:srgbClr val="000000"/>
                                  </a:solidFill>
                                  <a:latin typeface="Cambria Math" panose="02040503050406030204" pitchFamily="18" charset="0"/>
                                </a:rPr>
                                <m:t>45</m:t>
                              </m:r>
                              <m:r>
                                <a:rPr lang="en-US" i="1">
                                  <a:solidFill>
                                    <a:srgbClr val="000000"/>
                                  </a:solidFill>
                                  <a:latin typeface="Cambria Math" panose="02040503050406030204" pitchFamily="18" charset="0"/>
                                </a:rPr>
                                <m:t>˚</m:t>
                              </m:r>
                            </m:e>
                          </m:d>
                        </m:num>
                        <m:den>
                          <m:r>
                            <m:rPr>
                              <m:nor/>
                            </m:rPr>
                            <a:rPr lang="en-US">
                              <a:solidFill>
                                <a:schemeClr val="bg1"/>
                              </a:solidFill>
                              <a:latin typeface="Cambria Math" panose="02040503050406030204" pitchFamily="18" charset="0"/>
                            </a:rPr>
                            <m:t>10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m:t>
                          </m:r>
                        </m:den>
                      </m:f>
                      <m:r>
                        <a:rPr lang="en-US" b="0" i="0" smtClean="0">
                          <a:solidFill>
                            <a:srgbClr val="000000"/>
                          </a:solidFill>
                          <a:latin typeface="Cambria Math" panose="02040503050406030204" pitchFamily="18" charset="0"/>
                        </a:rPr>
                        <m:t>=35.3</m:t>
                      </m:r>
                      <m:r>
                        <a:rPr lang="en-US" i="1">
                          <a:solidFill>
                            <a:srgbClr val="000000"/>
                          </a:solidFill>
                          <a:latin typeface="Cambria Math" panose="02040503050406030204" pitchFamily="18" charset="0"/>
                        </a:rPr>
                        <m:t>∠</m:t>
                      </m:r>
                      <m:d>
                        <m:dPr>
                          <m:ctrlPr>
                            <a:rPr lang="en-US" b="0">
                              <a:solidFill>
                                <a:srgbClr val="000000"/>
                              </a:solidFill>
                              <a:latin typeface="Cambria Math" panose="02040503050406030204" pitchFamily="18" charset="0"/>
                            </a:rPr>
                          </m:ctrlPr>
                        </m:dPr>
                        <m:e>
                          <m:r>
                            <a:rPr lang="en-US" b="0" i="0" smtClean="0">
                              <a:solidFill>
                                <a:srgbClr val="000000"/>
                              </a:solidFill>
                              <a:latin typeface="Cambria Math" panose="02040503050406030204" pitchFamily="18" charset="0"/>
                            </a:rPr>
                            <m:t>75</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e>
                      </m:d>
                      <m:r>
                        <a:rPr lang="en-US" b="0" i="1" smtClean="0">
                          <a:solidFill>
                            <a:srgbClr val="000000"/>
                          </a:solidFill>
                          <a:latin typeface="Cambria Math" panose="02040503050406030204" pitchFamily="18" charset="0"/>
                        </a:rPr>
                        <m:t>=</m:t>
                      </m:r>
                      <m:r>
                        <a:rPr lang="en-US">
                          <a:solidFill>
                            <a:srgbClr val="000000"/>
                          </a:solidFill>
                          <a:latin typeface="Cambria Math" panose="02040503050406030204" pitchFamily="18" charset="0"/>
                        </a:rPr>
                        <m:t>35.3</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b="0" i="0" smtClean="0">
                              <a:solidFill>
                                <a:srgbClr val="000000"/>
                              </a:solidFill>
                              <a:latin typeface="Cambria Math" panose="02040503050406030204" pitchFamily="18" charset="0"/>
                            </a:rPr>
                            <m:t>9</m:t>
                          </m:r>
                          <m:r>
                            <a:rPr lang="en-US">
                              <a:solidFill>
                                <a:srgbClr val="000000"/>
                              </a:solidFill>
                              <a:latin typeface="Cambria Math" panose="02040503050406030204" pitchFamily="18" charset="0"/>
                            </a:rPr>
                            <m:t>5</m:t>
                          </m:r>
                          <m:r>
                            <a:rPr lang="en-US" i="1">
                              <a:solidFill>
                                <a:srgbClr val="000000"/>
                              </a:solidFill>
                              <a:latin typeface="Cambria Math" panose="02040503050406030204" pitchFamily="18" charset="0"/>
                            </a:rPr>
                            <m:t>˚</m:t>
                          </m:r>
                        </m:e>
                      </m:d>
                      <m:r>
                        <a:rPr lang="en-US" b="0" i="1" smtClean="0">
                          <a:solidFill>
                            <a:srgbClr val="000000"/>
                          </a:solidFill>
                          <a:latin typeface="Cambria Math" panose="02040503050406030204" pitchFamily="18" charset="0"/>
                        </a:rPr>
                        <m:t>.</m:t>
                      </m:r>
                    </m:oMath>
                  </m:oMathPara>
                </a14:m>
                <a:endParaRPr lang="en-US" dirty="0">
                  <a:solidFill>
                    <a:schemeClr val="bg1"/>
                  </a:solidFill>
                </a:endParaRPr>
              </a:p>
              <a:p>
                <a:pPr lvl="1" algn="ctr"/>
                <a:endParaRPr lang="en-US" dirty="0">
                  <a:solidFill>
                    <a:schemeClr val="bg1"/>
                  </a:solidFill>
                </a:endParaRPr>
              </a:p>
              <a:p>
                <a:pPr/>
                <a14:m>
                  <m:oMathPara xmlns:m="http://schemas.openxmlformats.org/officeDocument/2006/math">
                    <m:oMathParaPr>
                      <m:jc m:val="center"/>
                    </m:oMathParaPr>
                    <m:oMath xmlns:m="http://schemas.openxmlformats.org/officeDocument/2006/math">
                      <m:f>
                        <m:fPr>
                          <m:ctrlPr>
                            <a:rPr lang="en-US" i="1">
                              <a:solidFill>
                                <a:schemeClr val="bg1"/>
                              </a:solidFill>
                              <a:latin typeface="Cambria Math" panose="02040503050406030204" pitchFamily="18" charset="0"/>
                            </a:rPr>
                          </m:ctrlPr>
                        </m:fPr>
                        <m:num>
                          <m:sSup>
                            <m:sSupPr>
                              <m:ctrlPr>
                                <a:rPr lang="en-US" i="1" smtClean="0">
                                  <a:solidFill>
                                    <a:schemeClr val="bg1"/>
                                  </a:solidFill>
                                  <a:latin typeface="Cambria Math" panose="02040503050406030204" pitchFamily="18" charset="0"/>
                                </a:rPr>
                              </m:ctrlPr>
                            </m:sSupPr>
                            <m:e>
                              <m:d>
                                <m:dPr>
                                  <m:ctrlPr>
                                    <a:rPr lang="en-US" i="1" smtClean="0">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2</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2</m:t>
                                  </m:r>
                                  <m:r>
                                    <a:rPr lang="en-US">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e>
                              </m:d>
                            </m:e>
                            <m:sup>
                              <m:r>
                                <a:rPr lang="en-US" b="0" i="1" smtClean="0">
                                  <a:solidFill>
                                    <a:schemeClr val="bg1"/>
                                  </a:solidFill>
                                  <a:latin typeface="Cambria Math" panose="02040503050406030204" pitchFamily="18" charset="0"/>
                                </a:rPr>
                                <m:t>2</m:t>
                              </m:r>
                            </m:sup>
                          </m:sSup>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3</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b="0" i="1" smtClean="0">
                                  <a:solidFill>
                                    <a:schemeClr val="bg1"/>
                                  </a:solidFill>
                                  <a:latin typeface="Cambria Math" panose="02040503050406030204" pitchFamily="18" charset="0"/>
                                </a:rPr>
                                <m:t>4</m:t>
                              </m:r>
                            </m:e>
                          </m:d>
                        </m:num>
                        <m:den>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8</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b="0" i="1" smtClean="0">
                                  <a:solidFill>
                                    <a:schemeClr val="bg1"/>
                                  </a:solidFill>
                                  <a:latin typeface="Cambria Math" panose="02040503050406030204" pitchFamily="18" charset="0"/>
                                </a:rPr>
                                <m:t>6</m:t>
                              </m:r>
                            </m:e>
                          </m:d>
                        </m:den>
                      </m:f>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 ?</m:t>
                      </m:r>
                      <m:r>
                        <a:rPr lang="en-US">
                          <a:solidFill>
                            <a:schemeClr val="bg1"/>
                          </a:solidFill>
                          <a:latin typeface="Cambria Math" panose="02040503050406030204" pitchFamily="18" charset="0"/>
                        </a:rPr>
                        <m:t>.</m:t>
                      </m:r>
                    </m:oMath>
                  </m:oMathPara>
                </a14:m>
                <a:endParaRPr lang="en-US" dirty="0">
                  <a:solidFill>
                    <a:schemeClr val="bg1"/>
                  </a:solidFill>
                </a:endParaRPr>
              </a:p>
              <a:p>
                <a:pPr/>
                <a:endParaRPr lang="en-US" dirty="0">
                  <a:solidFill>
                    <a:schemeClr val="bg1"/>
                  </a:solidFill>
                </a:endParaRPr>
              </a:p>
              <a:p>
                <a:pPr/>
                <a14:m>
                  <m:oMathPara xmlns:m="http://schemas.openxmlformats.org/officeDocument/2006/math">
                    <m:oMathParaPr>
                      <m:jc m:val="center"/>
                    </m:oMathParaPr>
                    <m:oMath xmlns:m="http://schemas.openxmlformats.org/officeDocument/2006/math">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2</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m:t>
                                  </m:r>
                                  <m:r>
                                    <a:rPr lang="en-US">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e>
                              </m:d>
                            </m:e>
                            <m:sup>
                              <m:r>
                                <a:rPr lang="en-US" i="1">
                                  <a:solidFill>
                                    <a:schemeClr val="bg1"/>
                                  </a:solidFill>
                                  <a:latin typeface="Cambria Math" panose="02040503050406030204" pitchFamily="18" charset="0"/>
                                </a:rPr>
                                <m:t>2</m:t>
                              </m:r>
                            </m:sup>
                          </m:sSup>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3</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4</m:t>
                              </m:r>
                            </m:e>
                          </m:d>
                        </m:num>
                        <m:den>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8</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j</m:t>
                              </m:r>
                              <m:r>
                                <a:rPr lang="en-US" i="1">
                                  <a:solidFill>
                                    <a:schemeClr val="bg1"/>
                                  </a:solidFill>
                                  <a:latin typeface="Cambria Math" panose="02040503050406030204" pitchFamily="18" charset="0"/>
                                </a:rPr>
                                <m:t>6</m:t>
                              </m:r>
                            </m:e>
                          </m:d>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m:t>
                          </m:r>
                          <m:r>
                            <m:rPr>
                              <m:nor/>
                            </m:rPr>
                            <a:rPr lang="en-US" b="0" i="0" smtClean="0">
                              <a:solidFill>
                                <a:schemeClr val="bg1"/>
                              </a:solidFill>
                              <a:latin typeface="Cambria Math" panose="02040503050406030204" pitchFamily="18" charset="0"/>
                            </a:rPr>
                            <m:t>2</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chemeClr val="bg1"/>
                              </a:solidFill>
                              <a:latin typeface="Cambria Math" panose="02040503050406030204" pitchFamily="18" charset="0"/>
                            </a:rPr>
                            <m:t>)(</m:t>
                          </m:r>
                          <m:r>
                            <m:rPr>
                              <m:nor/>
                            </m:rPr>
                            <a:rPr lang="en-US" b="0" i="0" smtClean="0">
                              <a:solidFill>
                                <a:schemeClr val="bg1"/>
                              </a:solidFill>
                              <a:latin typeface="Cambria Math" panose="02040503050406030204" pitchFamily="18" charset="0"/>
                            </a:rPr>
                            <m:t>2</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m:rPr>
                                  <m:nor/>
                                </m:rPr>
                                <a:rPr lang="en-US">
                                  <a:solidFill>
                                    <a:schemeClr val="bg1"/>
                                  </a:solidFill>
                                  <a:latin typeface="Cambria Math" panose="02040503050406030204" pitchFamily="18" charset="0"/>
                                </a:rPr>
                                <m:t>5</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53.1</m:t>
                              </m:r>
                              <m:r>
                                <a:rPr lang="en-US" i="1">
                                  <a:solidFill>
                                    <a:srgbClr val="000000"/>
                                  </a:solidFill>
                                  <a:latin typeface="Cambria Math" panose="02040503050406030204" pitchFamily="18" charset="0"/>
                                </a:rPr>
                                <m:t>˚</m:t>
                              </m:r>
                            </m:e>
                          </m:d>
                        </m:num>
                        <m:den>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1</m:t>
                              </m:r>
                              <m:r>
                                <m:rPr>
                                  <m:nor/>
                                </m:rPr>
                                <a:rPr lang="en-US">
                                  <a:solidFill>
                                    <a:schemeClr val="bg1"/>
                                  </a:solidFill>
                                  <a:latin typeface="Cambria Math" panose="02040503050406030204" pitchFamily="18" charset="0"/>
                                </a:rPr>
                                <m:t>0</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(−36.9</m:t>
                              </m:r>
                              <m:r>
                                <a:rPr lang="en-US" i="1">
                                  <a:solidFill>
                                    <a:srgbClr val="000000"/>
                                  </a:solidFill>
                                  <a:latin typeface="Cambria Math" panose="02040503050406030204" pitchFamily="18" charset="0"/>
                                </a:rPr>
                                <m:t>˚</m:t>
                              </m:r>
                            </m:e>
                          </m:d>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d>
                            <m:dPr>
                              <m:ctrlPr>
                                <a:rPr lang="en-US" i="1">
                                  <a:solidFill>
                                    <a:schemeClr val="bg1"/>
                                  </a:solidFill>
                                  <a:latin typeface="Cambria Math" panose="02040503050406030204" pitchFamily="18" charset="0"/>
                                </a:rPr>
                              </m:ctrlPr>
                            </m:dPr>
                            <m:e>
                              <m:r>
                                <m:rPr>
                                  <m:nor/>
                                </m:rPr>
                                <a:rPr lang="en-US" b="0" i="0" smtClean="0">
                                  <a:solidFill>
                                    <a:schemeClr val="bg1"/>
                                  </a:solidFill>
                                  <a:latin typeface="Cambria Math" panose="02040503050406030204" pitchFamily="18" charset="0"/>
                                </a:rPr>
                                <m:t>2</m:t>
                              </m:r>
                              <m:r>
                                <m:rPr>
                                  <m:nor/>
                                </m:rPr>
                                <a:rPr lang="en-US">
                                  <a:solidFill>
                                    <a:schemeClr val="bg1"/>
                                  </a:solidFill>
                                  <a:latin typeface="Cambria Math" panose="02040503050406030204" pitchFamily="18" charset="0"/>
                                </a:rPr>
                                <m:t>0</m:t>
                              </m:r>
                              <m:r>
                                <a:rPr lang="en-US" i="1">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93.1</m:t>
                              </m:r>
                              <m:r>
                                <a:rPr lang="en-US" i="1">
                                  <a:solidFill>
                                    <a:srgbClr val="000000"/>
                                  </a:solidFill>
                                  <a:latin typeface="Cambria Math" panose="02040503050406030204" pitchFamily="18" charset="0"/>
                                </a:rPr>
                                <m:t>˚</m:t>
                              </m:r>
                            </m:e>
                          </m:d>
                        </m:num>
                        <m:den>
                          <m:r>
                            <m:rPr>
                              <m:nor/>
                            </m:rPr>
                            <a:rPr lang="en-US">
                              <a:solidFill>
                                <a:schemeClr val="bg1"/>
                              </a:solidFill>
                              <a:latin typeface="Cambria Math" panose="02040503050406030204" pitchFamily="18" charset="0"/>
                            </a:rPr>
                            <m:t>10</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36.9</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den>
                      </m:f>
                      <m:r>
                        <a:rPr lang="en-US" b="0" i="1" smtClean="0">
                          <a:solidFill>
                            <a:srgbClr val="000000"/>
                          </a:solidFill>
                          <a:latin typeface="Cambria Math" panose="02040503050406030204" pitchFamily="18" charset="0"/>
                        </a:rPr>
                        <m:t>=</m:t>
                      </m:r>
                      <m:r>
                        <a:rPr lang="en-US" b="0" i="0" smtClean="0">
                          <a:solidFill>
                            <a:srgbClr val="000000"/>
                          </a:solidFill>
                          <a:latin typeface="Cambria Math" panose="02040503050406030204" pitchFamily="18" charset="0"/>
                        </a:rPr>
                        <m:t>2.0</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b="0" i="0" smtClean="0">
                              <a:solidFill>
                                <a:srgbClr val="000000"/>
                              </a:solidFill>
                              <a:latin typeface="Cambria Math" panose="02040503050406030204" pitchFamily="18" charset="0"/>
                            </a:rPr>
                            <m:t>93.1</m:t>
                          </m:r>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36.9</m:t>
                          </m:r>
                          <m:r>
                            <a:rPr lang="en-US" i="1">
                              <a:solidFill>
                                <a:srgbClr val="000000"/>
                              </a:solidFill>
                              <a:latin typeface="Cambria Math" panose="02040503050406030204" pitchFamily="18" charset="0"/>
                            </a:rPr>
                            <m:t>˚</m:t>
                          </m:r>
                        </m:e>
                      </m:d>
                      <m:r>
                        <a:rPr lang="en-US" i="1">
                          <a:solidFill>
                            <a:srgbClr val="000000"/>
                          </a:solidFill>
                          <a:latin typeface="Cambria Math" panose="02040503050406030204" pitchFamily="18" charset="0"/>
                        </a:rPr>
                        <m:t>=</m:t>
                      </m:r>
                      <m:r>
                        <a:rPr lang="en-US">
                          <a:solidFill>
                            <a:srgbClr val="000000"/>
                          </a:solidFill>
                          <a:latin typeface="+mn-lt"/>
                        </a:rPr>
                        <m:t>2.0</m:t>
                      </m:r>
                      <m:r>
                        <a:rPr lang="en-US" i="1">
                          <a:solidFill>
                            <a:srgbClr val="000000"/>
                          </a:solidFill>
                          <a:latin typeface="+mn-lt"/>
                        </a:rPr>
                        <m:t>∠</m:t>
                      </m:r>
                      <m:r>
                        <a:rPr lang="en-US" b="0" i="0" smtClean="0">
                          <a:solidFill>
                            <a:srgbClr val="000000"/>
                          </a:solidFill>
                          <a:latin typeface="Cambria Math" panose="02040503050406030204" pitchFamily="18" charset="0"/>
                        </a:rPr>
                        <m:t>130</m:t>
                      </m:r>
                      <m:r>
                        <a:rPr lang="en-US" b="0" i="1" smtClean="0">
                          <a:solidFill>
                            <a:srgbClr val="000000"/>
                          </a:solidFill>
                          <a:latin typeface="Cambria Math" panose="02040503050406030204" pitchFamily="18" charset="0"/>
                        </a:rPr>
                        <m:t>˚.</m:t>
                      </m:r>
                    </m:oMath>
                  </m:oMathPara>
                </a14:m>
                <a:endParaRPr lang="en-US" dirty="0">
                  <a:solidFill>
                    <a:srgbClr val="000000"/>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213431" y="838603"/>
                <a:ext cx="11492087" cy="5030801"/>
              </a:xfrm>
              <a:prstGeom prst="rect">
                <a:avLst/>
              </a:prstGeom>
              <a:blipFill>
                <a:blip r:embed="rId2"/>
                <a:stretch>
                  <a:fillRect/>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1618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 calcmode="lin" valueType="num">
                                      <p:cBhvr additive="base">
                                        <p:cTn id="7"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4" end="4"/>
                                            </p:txEl>
                                          </p:spTgt>
                                        </p:tgtEl>
                                        <p:attrNameLst>
                                          <p:attrName>style.visibility</p:attrName>
                                        </p:attrNameLst>
                                      </p:cBhvr>
                                      <p:to>
                                        <p:strVal val="visible"/>
                                      </p:to>
                                    </p:set>
                                    <p:anim calcmode="lin" valueType="num">
                                      <p:cBhvr additive="base">
                                        <p:cTn id="13"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anim calcmode="lin" valueType="num">
                                      <p:cBhvr additive="base">
                                        <p:cTn id="19"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anim calcmode="lin" valueType="num">
                                      <p:cBhvr additive="base">
                                        <p:cTn id="25"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10" end="10"/>
                                            </p:txEl>
                                          </p:spTgt>
                                        </p:tgtEl>
                                        <p:attrNameLst>
                                          <p:attrName>style.visibility</p:attrName>
                                        </p:attrNameLst>
                                      </p:cBhvr>
                                      <p:to>
                                        <p:strVal val="visible"/>
                                      </p:to>
                                    </p:set>
                                    <p:anim calcmode="lin" valueType="num">
                                      <p:cBhvr additive="base">
                                        <p:cTn id="31"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617" y="22578"/>
            <a:ext cx="10259483" cy="450540"/>
          </a:xfrm>
        </p:spPr>
        <p:txBody>
          <a:bodyPr>
            <a:noAutofit/>
          </a:bodyPr>
          <a:lstStyle/>
          <a:p>
            <a:r>
              <a:rPr lang="en-US" sz="4000" dirty="0"/>
              <a:t>Rectangular to Polar Form Conversion Examples</a:t>
            </a:r>
          </a:p>
        </p:txBody>
      </p:sp>
      <mc:AlternateContent xmlns:mc="http://schemas.openxmlformats.org/markup-compatibility/2006" xmlns:a14="http://schemas.microsoft.com/office/drawing/2010/main">
        <mc:Choice Requires="a14">
          <p:sp>
            <p:nvSpPr>
              <p:cNvPr id="4" name="TextBox 3"/>
              <p:cNvSpPr txBox="1"/>
              <p:nvPr/>
            </p:nvSpPr>
            <p:spPr>
              <a:xfrm>
                <a:off x="406400" y="801783"/>
                <a:ext cx="11525956" cy="5687583"/>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rgbClr val="000000"/>
                    </a:solidFill>
                    <a:latin typeface="Cambria" panose="02040503050406030204"/>
                    <a:ea typeface="Arial" charset="0"/>
                    <a:cs typeface="Arial" charset="0"/>
                  </a:rPr>
                  <a:t>Rectangular to Polar: </a:t>
                </a:r>
                <a:r>
                  <a:rPr lang="en-US" dirty="0">
                    <a:solidFill>
                      <a:srgbClr val="000000"/>
                    </a:solidFill>
                    <a:latin typeface="Cambria" panose="02040503050406030204"/>
                  </a:rPr>
                  <a:t>(a + </a:t>
                </a:r>
                <a:r>
                  <a:rPr lang="en-US" dirty="0" err="1">
                    <a:solidFill>
                      <a:srgbClr val="000000"/>
                    </a:solidFill>
                    <a:latin typeface="Cambria" panose="02040503050406030204"/>
                  </a:rPr>
                  <a:t>jb</a:t>
                </a:r>
                <a:r>
                  <a:rPr lang="en-US" dirty="0">
                    <a:solidFill>
                      <a:srgbClr val="000000"/>
                    </a:solidFill>
                    <a:latin typeface="Cambria" panose="02040503050406030204"/>
                  </a:rPr>
                  <a:t>) → (r, </a:t>
                </a:r>
                <a:r>
                  <a:rPr lang="el-GR" dirty="0">
                    <a:solidFill>
                      <a:srgbClr val="000000"/>
                    </a:solidFill>
                    <a:latin typeface="Cambria" panose="02040503050406030204"/>
                  </a:rPr>
                  <a:t>θ</a:t>
                </a:r>
                <a:r>
                  <a:rPr lang="en-US" dirty="0">
                    <a:solidFill>
                      <a:srgbClr val="000000"/>
                    </a:solidFill>
                    <a:latin typeface="Cambria" panose="02040503050406030204"/>
                  </a:rPr>
                  <a:t>).                  </a:t>
                </a:r>
                <a14:m>
                  <m:oMath xmlns:m="http://schemas.openxmlformats.org/officeDocument/2006/math">
                    <m:r>
                      <m:rPr>
                        <m:sty m:val="p"/>
                      </m:rPr>
                      <a:rPr lang="en-US">
                        <a:solidFill>
                          <a:srgbClr val="000000"/>
                        </a:solidFill>
                        <a:latin typeface="Cambria Math" panose="02040503050406030204" pitchFamily="18" charset="0"/>
                      </a:rPr>
                      <m:t>r</m:t>
                    </m:r>
                    <m:r>
                      <a:rPr lang="en-US">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a</m:t>
                            </m:r>
                          </m:e>
                          <m:sup>
                            <m:r>
                              <a:rPr lang="en-US">
                                <a:solidFill>
                                  <a:srgbClr val="000000"/>
                                </a:solidFill>
                                <a:latin typeface="Cambria Math" panose="02040503050406030204" pitchFamily="18" charset="0"/>
                              </a:rPr>
                              <m:t>2</m:t>
                            </m:r>
                          </m:sup>
                        </m:sSup>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b</m:t>
                            </m:r>
                          </m:e>
                          <m:sup>
                            <m:r>
                              <a:rPr lang="en-US">
                                <a:solidFill>
                                  <a:srgbClr val="000000"/>
                                </a:solidFill>
                                <a:latin typeface="Cambria Math" panose="02040503050406030204" pitchFamily="18" charset="0"/>
                              </a:rPr>
                              <m:t>2</m:t>
                            </m:r>
                          </m:sup>
                        </m:sSup>
                      </m:e>
                    </m:rad>
                    <m:r>
                      <a:rPr lang="en-US">
                        <a:solidFill>
                          <a:srgbClr val="000000"/>
                        </a:solidFill>
                        <a:latin typeface="Cambria Math" panose="02040503050406030204" pitchFamily="18" charset="0"/>
                      </a:rPr>
                      <m:t>    </m:t>
                    </m:r>
                    <m:r>
                      <m:rPr>
                        <m:sty m:val="p"/>
                      </m:rPr>
                      <a:rPr lang="el-GR" i="1">
                        <a:solidFill>
                          <a:srgbClr val="000000"/>
                        </a:solidFill>
                        <a:latin typeface="Cambria Math" panose="02040503050406030204" pitchFamily="18" charset="0"/>
                        <a:ea typeface="Cambria Math" panose="02040503050406030204" pitchFamily="18" charset="0"/>
                      </a:rPr>
                      <m:t>θ</m:t>
                    </m:r>
                    <m:r>
                      <a:rPr lang="en-US">
                        <a:solidFill>
                          <a:srgbClr val="000000"/>
                        </a:solidFill>
                        <a:latin typeface="Cambria Math" panose="02040503050406030204" pitchFamily="18" charset="0"/>
                      </a:rPr>
                      <m:t>= </m:t>
                    </m:r>
                    <m:func>
                      <m:funcPr>
                        <m:ctrlPr>
                          <a:rPr lang="en-US" i="1">
                            <a:solidFill>
                              <a:srgbClr val="000000"/>
                            </a:solidFill>
                            <a:latin typeface="Cambria Math" panose="02040503050406030204" pitchFamily="18" charset="0"/>
                          </a:rPr>
                        </m:ctrlPr>
                      </m:funcPr>
                      <m:fNa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tan</m:t>
                            </m:r>
                          </m:e>
                          <m:sup>
                            <m:r>
                              <a:rPr lang="en-US">
                                <a:solidFill>
                                  <a:srgbClr val="000000"/>
                                </a:solidFill>
                                <a:latin typeface="Cambria Math" panose="02040503050406030204" pitchFamily="18" charset="0"/>
                              </a:rPr>
                              <m:t>−1</m:t>
                            </m:r>
                          </m:sup>
                        </m:sSup>
                      </m:fName>
                      <m:e>
                        <m:d>
                          <m:dPr>
                            <m:ctrlPr>
                              <a:rPr lang="en-US" i="1">
                                <a:solidFill>
                                  <a:srgbClr val="000000"/>
                                </a:solidFill>
                                <a:latin typeface="Cambria Math" panose="02040503050406030204" pitchFamily="18" charset="0"/>
                              </a:rPr>
                            </m:ctrlPr>
                          </m:dPr>
                          <m:e>
                            <m:box>
                              <m:boxPr>
                                <m:ctrlPr>
                                  <a:rPr lang="en-US" i="1">
                                    <a:solidFill>
                                      <a:srgbClr val="000000"/>
                                    </a:solidFill>
                                    <a:latin typeface="Cambria Math" panose="02040503050406030204" pitchFamily="18" charset="0"/>
                                  </a:rPr>
                                </m:ctrlPr>
                              </m:boxPr>
                              <m:e>
                                <m:argPr>
                                  <m:argSz m:val="-1"/>
                                </m:argPr>
                                <m:f>
                                  <m:fPr>
                                    <m:ctrlPr>
                                      <a:rPr lang="en-US" i="1">
                                        <a:solidFill>
                                          <a:srgbClr val="000000"/>
                                        </a:solidFill>
                                        <a:latin typeface="Cambria Math" panose="02040503050406030204" pitchFamily="18" charset="0"/>
                                      </a:rPr>
                                    </m:ctrlPr>
                                  </m:fPr>
                                  <m:num>
                                    <m:r>
                                      <m:rPr>
                                        <m:sty m:val="p"/>
                                      </m:rPr>
                                      <a:rPr lang="en-US">
                                        <a:solidFill>
                                          <a:srgbClr val="000000"/>
                                        </a:solidFill>
                                        <a:latin typeface="Cambria Math" panose="02040503050406030204" pitchFamily="18" charset="0"/>
                                      </a:rPr>
                                      <m:t>b</m:t>
                                    </m:r>
                                  </m:num>
                                  <m:den>
                                    <m:r>
                                      <m:rPr>
                                        <m:sty m:val="p"/>
                                      </m:rPr>
                                      <a:rPr lang="en-US">
                                        <a:solidFill>
                                          <a:srgbClr val="000000"/>
                                        </a:solidFill>
                                        <a:latin typeface="Cambria Math" panose="02040503050406030204" pitchFamily="18" charset="0"/>
                                      </a:rPr>
                                      <m:t>a</m:t>
                                    </m:r>
                                  </m:den>
                                </m:f>
                              </m:e>
                            </m:box>
                          </m:e>
                        </m:d>
                        <m:r>
                          <a:rPr lang="en-US" b="0" i="1" smtClean="0">
                            <a:solidFill>
                              <a:srgbClr val="000000"/>
                            </a:solidFill>
                            <a:latin typeface="Cambria Math" panose="02040503050406030204" pitchFamily="18" charset="0"/>
                          </a:rPr>
                          <m:t>.</m:t>
                        </m:r>
                      </m:e>
                    </m:func>
                    <m:r>
                      <a:rPr lang="en-US">
                        <a:solidFill>
                          <a:srgbClr val="000000"/>
                        </a:solidFill>
                        <a:latin typeface="Cambria Math" panose="02040503050406030204" pitchFamily="18" charset="0"/>
                      </a:rPr>
                      <m:t> </m:t>
                    </m:r>
                  </m:oMath>
                </a14:m>
                <a:endParaRPr lang="en-US" dirty="0">
                  <a:solidFill>
                    <a:srgbClr val="000000"/>
                  </a:solidFill>
                  <a:latin typeface="Cambria" panose="02040503050406030204"/>
                </a:endParaRPr>
              </a:p>
              <a:p>
                <a:endParaRPr lang="en-US" dirty="0">
                  <a:solidFill>
                    <a:srgbClr val="000000"/>
                  </a:solidFill>
                  <a:latin typeface="Cambria" panose="02040503050406030204"/>
                </a:endParaRPr>
              </a:p>
              <a:p>
                <a:r>
                  <a:rPr lang="en-US" dirty="0">
                    <a:solidFill>
                      <a:srgbClr val="000000"/>
                    </a:solidFill>
                    <a:latin typeface="Cambria" panose="02040503050406030204"/>
                  </a:rPr>
                  <a:t>Ex. 1: (4 + j3) → (r, </a:t>
                </a:r>
                <a:r>
                  <a:rPr lang="el-GR" dirty="0">
                    <a:solidFill>
                      <a:srgbClr val="000000"/>
                    </a:solidFill>
                    <a:latin typeface="Cambria" panose="02040503050406030204"/>
                  </a:rPr>
                  <a:t>θ</a:t>
                </a:r>
                <a:r>
                  <a:rPr lang="en-US" dirty="0">
                    <a:solidFill>
                      <a:srgbClr val="000000"/>
                    </a:solidFill>
                    <a:latin typeface="Cambria" panose="02040503050406030204"/>
                  </a:rPr>
                  <a:t>).		</a:t>
                </a:r>
              </a:p>
              <a:p>
                <a:endParaRPr lang="en-US" b="0" i="0" dirty="0">
                  <a:solidFill>
                    <a:srgbClr val="000000"/>
                  </a:solidFill>
                  <a:latin typeface="Cambria" panose="02040503050406030204"/>
                </a:endParaRPr>
              </a:p>
              <a:p>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rPr>
                        <m:t>r</m:t>
                      </m:r>
                      <m:r>
                        <a:rPr lang="en-US" b="0" i="0" smtClean="0">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r>
                                <a:rPr lang="en-US" b="0" i="0" smtClean="0">
                                  <a:solidFill>
                                    <a:schemeClr val="bg1"/>
                                  </a:solidFill>
                                  <a:latin typeface="Cambria Math" panose="02040503050406030204" pitchFamily="18" charset="0"/>
                                </a:rPr>
                                <m:t>4</m:t>
                              </m:r>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b="0" i="0" smtClean="0">
                                  <a:solidFill>
                                    <a:schemeClr val="bg1"/>
                                  </a:solidFill>
                                  <a:latin typeface="Cambria Math" panose="02040503050406030204" pitchFamily="18" charset="0"/>
                                </a:rPr>
                                <m:t>3</m:t>
                              </m:r>
                            </m:e>
                            <m:sup>
                              <m:r>
                                <a:rPr lang="en-US">
                                  <a:solidFill>
                                    <a:schemeClr val="bg1"/>
                                  </a:solidFill>
                                  <a:latin typeface="Cambria Math" panose="02040503050406030204" pitchFamily="18" charset="0"/>
                                </a:rPr>
                                <m:t>2</m:t>
                              </m:r>
                            </m:sup>
                          </m:sSup>
                        </m:e>
                      </m:rad>
                      <m:r>
                        <a:rPr lang="en-US" b="0" i="1" smtClean="0">
                          <a:solidFill>
                            <a:schemeClr val="bg1"/>
                          </a:solidFill>
                          <a:latin typeface="Cambria Math" panose="02040503050406030204" pitchFamily="18" charset="0"/>
                        </a:rPr>
                        <m:t>=5.</m:t>
                      </m:r>
                      <m:func>
                        <m:funcPr>
                          <m:ctrlPr>
                            <a:rPr lang="en-US" i="1">
                              <a:solidFill>
                                <a:srgbClr val="000000"/>
                              </a:solidFill>
                              <a:latin typeface="Cambria Math" panose="02040503050406030204" pitchFamily="18" charset="0"/>
                            </a:rPr>
                          </m:ctrlPr>
                        </m:funcPr>
                        <m:fNa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tan</m:t>
                              </m:r>
                            </m:e>
                            <m:sup>
                              <m:r>
                                <a:rPr lang="en-US">
                                  <a:solidFill>
                                    <a:srgbClr val="000000"/>
                                  </a:solidFill>
                                  <a:latin typeface="Cambria Math" panose="02040503050406030204" pitchFamily="18" charset="0"/>
                                </a:rPr>
                                <m:t>−1</m:t>
                              </m:r>
                            </m:sup>
                          </m:sSup>
                        </m:fName>
                        <m:e>
                          <m:d>
                            <m:dPr>
                              <m:ctrlPr>
                                <a:rPr lang="en-US" i="1">
                                  <a:solidFill>
                                    <a:srgbClr val="000000"/>
                                  </a:solidFill>
                                  <a:latin typeface="Cambria Math" panose="02040503050406030204" pitchFamily="18" charset="0"/>
                                </a:rPr>
                              </m:ctrlPr>
                            </m:dPr>
                            <m:e>
                              <m:box>
                                <m:boxPr>
                                  <m:ctrlPr>
                                    <a:rPr lang="en-US" i="1">
                                      <a:solidFill>
                                        <a:srgbClr val="000000"/>
                                      </a:solidFill>
                                      <a:latin typeface="Cambria Math" panose="02040503050406030204" pitchFamily="18" charset="0"/>
                                    </a:rPr>
                                  </m:ctrlPr>
                                </m:boxPr>
                                <m:e>
                                  <m:argPr>
                                    <m:argSz m:val="-1"/>
                                  </m:argPr>
                                  <m:f>
                                    <m:fPr>
                                      <m:ctrlPr>
                                        <a:rPr lang="en-US" i="1">
                                          <a:solidFill>
                                            <a:srgbClr val="000000"/>
                                          </a:solidFill>
                                          <a:latin typeface="Cambria Math" panose="02040503050406030204" pitchFamily="18" charset="0"/>
                                        </a:rPr>
                                      </m:ctrlPr>
                                    </m:fPr>
                                    <m:num>
                                      <m:r>
                                        <a:rPr lang="en-US">
                                          <a:solidFill>
                                            <a:srgbClr val="000000"/>
                                          </a:solidFill>
                                          <a:latin typeface="Cambria Math" panose="02040503050406030204" pitchFamily="18" charset="0"/>
                                        </a:rPr>
                                        <m:t>3</m:t>
                                      </m:r>
                                    </m:num>
                                    <m:den>
                                      <m:r>
                                        <a:rPr lang="en-US">
                                          <a:solidFill>
                                            <a:srgbClr val="000000"/>
                                          </a:solidFill>
                                          <a:latin typeface="Cambria Math" panose="02040503050406030204" pitchFamily="18" charset="0"/>
                                        </a:rPr>
                                        <m:t>4</m:t>
                                      </m:r>
                                    </m:den>
                                  </m:f>
                                </m:e>
                              </m:box>
                            </m:e>
                          </m:d>
                          <m:r>
                            <a:rPr lang="en-US" i="1">
                              <a:solidFill>
                                <a:srgbClr val="000000"/>
                              </a:solidFill>
                              <a:latin typeface="Cambria Math" panose="02040503050406030204" pitchFamily="18" charset="0"/>
                            </a:rPr>
                            <m:t>= </m:t>
                          </m:r>
                        </m:e>
                      </m:func>
                      <m:r>
                        <m:rPr>
                          <m:nor/>
                        </m:rPr>
                        <a:rPr lang="en-US" dirty="0">
                          <a:solidFill>
                            <a:srgbClr val="000000"/>
                          </a:solidFill>
                          <a:latin typeface="Cambria" panose="02040503050406030204"/>
                        </a:rPr>
                        <m:t>36.9˚</m:t>
                      </m:r>
                      <m:r>
                        <m:rPr>
                          <m:nor/>
                        </m:rPr>
                        <a:rPr lang="en-US" b="0" i="0" dirty="0" smtClean="0">
                          <a:solidFill>
                            <a:srgbClr val="000000"/>
                          </a:solidFill>
                          <a:latin typeface="Cambria" panose="02040503050406030204"/>
                        </a:rPr>
                        <m:t>. (4 + </m:t>
                      </m:r>
                      <m:r>
                        <m:rPr>
                          <m:nor/>
                        </m:rPr>
                        <a:rPr lang="en-US" b="0" i="0" dirty="0" smtClean="0">
                          <a:solidFill>
                            <a:srgbClr val="000000"/>
                          </a:solidFill>
                          <a:latin typeface="Cambria" panose="02040503050406030204"/>
                        </a:rPr>
                        <m:t>j</m:t>
                      </m:r>
                      <m:r>
                        <m:rPr>
                          <m:nor/>
                        </m:rPr>
                        <a:rPr lang="en-US" b="0" i="0" dirty="0" smtClean="0">
                          <a:solidFill>
                            <a:srgbClr val="000000"/>
                          </a:solidFill>
                          <a:latin typeface="Cambria" panose="02040503050406030204"/>
                        </a:rPr>
                        <m:t>3) </m:t>
                      </m:r>
                      <m:r>
                        <a:rPr lang="en-US" b="0" i="1" dirty="0" smtClean="0">
                          <a:solidFill>
                            <a:srgbClr val="000000"/>
                          </a:solidFill>
                          <a:latin typeface="Cambria Math" panose="02040503050406030204" pitchFamily="18" charset="0"/>
                          <a:ea typeface="Cambria Math" panose="02040503050406030204" pitchFamily="18" charset="0"/>
                        </a:rPr>
                        <m:t>→(5, 36.9˚)</m:t>
                      </m:r>
                      <m:r>
                        <a:rPr lang="en-US" b="0" i="1" dirty="0" smtClean="0">
                          <a:solidFill>
                            <a:srgbClr val="000000"/>
                          </a:solidFill>
                          <a:latin typeface="Cambria Math" panose="02040503050406030204" pitchFamily="18" charset="0"/>
                        </a:rPr>
                        <m:t>.</m:t>
                      </m:r>
                    </m:oMath>
                  </m:oMathPara>
                </a14:m>
                <a:endParaRPr lang="en-US" dirty="0">
                  <a:solidFill>
                    <a:srgbClr val="000000"/>
                  </a:solidFill>
                  <a:latin typeface="Cambria" panose="02040503050406030204"/>
                </a:endParaRPr>
              </a:p>
              <a:p>
                <a:endParaRPr lang="en-US" dirty="0">
                  <a:solidFill>
                    <a:srgbClr val="000000"/>
                  </a:solidFill>
                  <a:latin typeface="Cambria" panose="02040503050406030204"/>
                </a:endParaRPr>
              </a:p>
              <a:p>
                <a:r>
                  <a:rPr lang="en-US" dirty="0">
                    <a:solidFill>
                      <a:srgbClr val="000000"/>
                    </a:solidFill>
                    <a:latin typeface="Cambria" panose="02040503050406030204"/>
                  </a:rPr>
                  <a:t>Ex. 2: (-3 + j2) → (r, </a:t>
                </a:r>
                <a:r>
                  <a:rPr lang="el-GR" dirty="0">
                    <a:solidFill>
                      <a:srgbClr val="000000"/>
                    </a:solidFill>
                    <a:latin typeface="Cambria" panose="02040503050406030204"/>
                  </a:rPr>
                  <a:t>θ</a:t>
                </a:r>
                <a:r>
                  <a:rPr lang="en-US" dirty="0">
                    <a:solidFill>
                      <a:srgbClr val="000000"/>
                    </a:solidFill>
                    <a:latin typeface="Cambria" panose="02040503050406030204"/>
                  </a:rPr>
                  <a:t>). </a:t>
                </a:r>
              </a:p>
              <a:p>
                <a:endParaRPr lang="en-US" dirty="0">
                  <a:solidFill>
                    <a:srgbClr val="000000"/>
                  </a:solidFill>
                  <a:latin typeface="Cambria" panose="02040503050406030204"/>
                </a:endParaRPr>
              </a:p>
              <a:p>
                <a:pPr>
                  <a:spcAft>
                    <a:spcPts val="600"/>
                  </a:spcAft>
                </a:pPr>
                <a14:m>
                  <m:oMathPara xmlns:m="http://schemas.openxmlformats.org/officeDocument/2006/math">
                    <m:oMathParaPr>
                      <m:jc m:val="left"/>
                    </m:oMathParaPr>
                    <m:oMath xmlns:m="http://schemas.openxmlformats.org/officeDocument/2006/math">
                      <m:r>
                        <m:rPr>
                          <m:sty m:val="p"/>
                        </m:rPr>
                        <a:rPr lang="en-US" b="0" i="0" smtClean="0">
                          <a:solidFill>
                            <a:schemeClr val="bg1"/>
                          </a:solidFill>
                          <a:latin typeface="Cambria Math" panose="02040503050406030204" pitchFamily="18" charset="0"/>
                        </a:rPr>
                        <m:t>r</m:t>
                      </m:r>
                      <m:r>
                        <a:rPr lang="en-US" b="0" i="0" smtClean="0">
                          <a:solidFill>
                            <a:schemeClr val="bg1"/>
                          </a:solidFill>
                          <a:latin typeface="Cambria Math" panose="02040503050406030204" pitchFamily="18" charset="0"/>
                        </a:rPr>
                        <m:t>=</m:t>
                      </m:r>
                      <m:rad>
                        <m:radPr>
                          <m:degHide m:val="on"/>
                          <m:ctrlPr>
                            <a:rPr lang="en-US" i="1">
                              <a:solidFill>
                                <a:schemeClr val="bg1"/>
                              </a:solidFill>
                              <a:latin typeface="Cambria Math" panose="02040503050406030204" pitchFamily="18" charset="0"/>
                            </a:rPr>
                          </m:ctrlPr>
                        </m:radPr>
                        <m:deg/>
                        <m:e>
                          <m:sSup>
                            <m:sSupPr>
                              <m:ctrlPr>
                                <a:rPr lang="en-US" i="1">
                                  <a:solidFill>
                                    <a:schemeClr val="bg1"/>
                                  </a:solidFill>
                                  <a:latin typeface="Cambria Math" panose="02040503050406030204" pitchFamily="18" charset="0"/>
                                </a:rPr>
                              </m:ctrlPr>
                            </m:sSupPr>
                            <m:e>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m:t>
                                  </m:r>
                                </m:e>
                              </m:d>
                            </m:e>
                            <m:sup>
                              <m:r>
                                <a:rPr lang="en-US">
                                  <a:solidFill>
                                    <a:schemeClr val="bg1"/>
                                  </a:solidFill>
                                  <a:latin typeface="Cambria Math" panose="02040503050406030204" pitchFamily="18" charset="0"/>
                                </a:rPr>
                                <m:t>2</m:t>
                              </m:r>
                            </m:sup>
                          </m:sSup>
                          <m:r>
                            <a:rPr lang="en-US">
                              <a:solidFill>
                                <a:schemeClr val="bg1"/>
                              </a:solidFill>
                              <a:latin typeface="Cambria Math" panose="02040503050406030204" pitchFamily="18" charset="0"/>
                            </a:rPr>
                            <m:t>+</m:t>
                          </m:r>
                          <m:sSup>
                            <m:sSupPr>
                              <m:ctrlPr>
                                <a:rPr lang="en-US" i="1" smtClean="0">
                                  <a:solidFill>
                                    <a:schemeClr val="bg1"/>
                                  </a:solidFill>
                                  <a:latin typeface="Cambria Math" panose="02040503050406030204" pitchFamily="18" charset="0"/>
                                </a:rPr>
                              </m:ctrlPr>
                            </m:sSupPr>
                            <m:e>
                              <m:r>
                                <a:rPr lang="en-US" b="0" i="0" smtClean="0">
                                  <a:solidFill>
                                    <a:schemeClr val="bg1"/>
                                  </a:solidFill>
                                  <a:latin typeface="Cambria Math" panose="02040503050406030204" pitchFamily="18" charset="0"/>
                                </a:rPr>
                                <m:t>2</m:t>
                              </m:r>
                            </m:e>
                            <m:sup>
                              <m:r>
                                <a:rPr lang="en-US">
                                  <a:solidFill>
                                    <a:schemeClr val="bg1"/>
                                  </a:solidFill>
                                  <a:latin typeface="Cambria Math" panose="02040503050406030204" pitchFamily="18" charset="0"/>
                                </a:rPr>
                                <m:t>2</m:t>
                              </m:r>
                            </m:sup>
                          </m:sSup>
                        </m:e>
                      </m:rad>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θ</m:t>
                      </m:r>
                      <m:r>
                        <a:rPr lang="en-US" b="0" i="1" smtClean="0">
                          <a:solidFill>
                            <a:schemeClr val="bg1"/>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rPr>
                          </m:ctrlPr>
                        </m:funcPr>
                        <m:fName>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tan</m:t>
                              </m:r>
                            </m:e>
                            <m:sup>
                              <m:r>
                                <a:rPr lang="en-US">
                                  <a:solidFill>
                                    <a:srgbClr val="000000"/>
                                  </a:solidFill>
                                  <a:latin typeface="Cambria Math" panose="02040503050406030204" pitchFamily="18" charset="0"/>
                                </a:rPr>
                                <m:t>−1</m:t>
                              </m:r>
                            </m:sup>
                          </m:sSup>
                        </m:fName>
                        <m:e>
                          <m:d>
                            <m:dPr>
                              <m:ctrlPr>
                                <a:rPr lang="en-US" i="1">
                                  <a:solidFill>
                                    <a:srgbClr val="000000"/>
                                  </a:solidFill>
                                  <a:latin typeface="Cambria Math" panose="02040503050406030204" pitchFamily="18" charset="0"/>
                                </a:rPr>
                              </m:ctrlPr>
                            </m:dPr>
                            <m:e>
                              <m:box>
                                <m:boxPr>
                                  <m:ctrlPr>
                                    <a:rPr lang="en-US" i="1">
                                      <a:solidFill>
                                        <a:srgbClr val="000000"/>
                                      </a:solidFill>
                                      <a:latin typeface="Cambria Math" panose="02040503050406030204" pitchFamily="18" charset="0"/>
                                    </a:rPr>
                                  </m:ctrlPr>
                                </m:boxPr>
                                <m:e>
                                  <m:argPr>
                                    <m:argSz m:val="-1"/>
                                  </m:argPr>
                                  <m:f>
                                    <m:fPr>
                                      <m:ctrlPr>
                                        <a:rPr lang="en-US" i="1">
                                          <a:solidFill>
                                            <a:srgbClr val="000000"/>
                                          </a:solidFill>
                                          <a:latin typeface="Cambria Math" panose="02040503050406030204" pitchFamily="18" charset="0"/>
                                        </a:rPr>
                                      </m:ctrlPr>
                                    </m:fPr>
                                    <m:num>
                                      <m:r>
                                        <a:rPr lang="en-US" b="0" i="0" smtClean="0">
                                          <a:solidFill>
                                            <a:srgbClr val="000000"/>
                                          </a:solidFill>
                                          <a:latin typeface="Cambria Math" panose="02040503050406030204" pitchFamily="18" charset="0"/>
                                        </a:rPr>
                                        <m:t>2</m:t>
                                      </m:r>
                                    </m:num>
                                    <m:den>
                                      <m:r>
                                        <a:rPr lang="en-US" b="0" i="0" smtClean="0">
                                          <a:solidFill>
                                            <a:srgbClr val="000000"/>
                                          </a:solidFill>
                                          <a:latin typeface="Cambria Math" panose="02040503050406030204" pitchFamily="18" charset="0"/>
                                        </a:rPr>
                                        <m:t>−3</m:t>
                                      </m:r>
                                    </m:den>
                                  </m:f>
                                </m:e>
                              </m:box>
                            </m:e>
                          </m:d>
                          <m:r>
                            <a:rPr lang="en-US" i="1">
                              <a:solidFill>
                                <a:srgbClr val="000000"/>
                              </a:solidFill>
                              <a:latin typeface="Cambria Math" panose="02040503050406030204" pitchFamily="18" charset="0"/>
                            </a:rPr>
                            <m:t>= </m:t>
                          </m:r>
                        </m:e>
                      </m:func>
                      <m:r>
                        <m:rPr>
                          <m:nor/>
                        </m:rPr>
                        <a:rPr lang="en-US" b="0" i="0" smtClean="0">
                          <a:solidFill>
                            <a:srgbClr val="000000"/>
                          </a:solidFill>
                          <a:latin typeface="Cambria Math" panose="02040503050406030204" pitchFamily="18" charset="0"/>
                        </a:rPr>
                        <m:t>−33.7</m:t>
                      </m:r>
                      <m:r>
                        <m:rPr>
                          <m:nor/>
                        </m:rPr>
                        <a:rPr lang="en-US" dirty="0">
                          <a:solidFill>
                            <a:srgbClr val="000000"/>
                          </a:solidFill>
                          <a:latin typeface="Cambria" panose="02040503050406030204"/>
                        </a:rPr>
                        <m:t>˚</m:t>
                      </m:r>
                      <m:r>
                        <m:rPr>
                          <m:nor/>
                        </m:rPr>
                        <a:rPr lang="en-US" b="0" i="0" dirty="0" smtClean="0">
                          <a:solidFill>
                            <a:srgbClr val="000000"/>
                          </a:solidFill>
                          <a:latin typeface="Cambria" panose="02040503050406030204"/>
                        </a:rPr>
                        <m:t>.</m:t>
                      </m:r>
                    </m:oMath>
                  </m:oMathPara>
                </a14:m>
                <a:endParaRPr lang="en-US" dirty="0">
                  <a:solidFill>
                    <a:srgbClr val="000000"/>
                  </a:solidFill>
                  <a:latin typeface="Cambria" panose="02040503050406030204"/>
                </a:endParaRPr>
              </a:p>
              <a:p>
                <a:r>
                  <a:rPr lang="el-GR" dirty="0">
                    <a:solidFill>
                      <a:srgbClr val="000000"/>
                    </a:solidFill>
                    <a:latin typeface="Cambria" panose="02040503050406030204"/>
                  </a:rPr>
                  <a:t>θ</a:t>
                </a:r>
                <a:r>
                  <a:rPr lang="en-US" dirty="0">
                    <a:solidFill>
                      <a:srgbClr val="000000"/>
                    </a:solidFill>
                    <a:latin typeface="Cambria" panose="02040503050406030204"/>
                  </a:rPr>
                  <a:t> = -33.7˚, which is in quadrant IV. Yet result should be in quadrant II not quadrant IV. So have to add 180˚ to answer, getting 146˚ instead of -33.7˚.</a:t>
                </a:r>
              </a:p>
              <a:p>
                <a:endParaRPr lang="en-US" dirty="0">
                  <a:solidFill>
                    <a:srgbClr val="000000"/>
                  </a:solidFill>
                  <a:latin typeface="Cambria" panose="02040503050406030204"/>
                </a:endParaRPr>
              </a:p>
              <a:p>
                <a:r>
                  <a:rPr lang="en-US" dirty="0">
                    <a:solidFill>
                      <a:srgbClr val="000000"/>
                    </a:solidFill>
                    <a:latin typeface="Cambria" panose="02040503050406030204"/>
                  </a:rPr>
                  <a:t>(-3 + j2) → (3.6, 146˚).</a:t>
                </a:r>
              </a:p>
              <a:p>
                <a:endParaRPr lang="en-US" dirty="0">
                  <a:solidFill>
                    <a:srgbClr val="000000"/>
                  </a:solidFill>
                  <a:latin typeface="Cambria" panose="02040503050406030204"/>
                </a:endParaRPr>
              </a:p>
              <a:p>
                <a:r>
                  <a:rPr lang="en-US" dirty="0">
                    <a:solidFill>
                      <a:srgbClr val="000000"/>
                    </a:solidFill>
                    <a:latin typeface="Cambria Math" panose="02040503050406030204" pitchFamily="18" charset="0"/>
                    <a:ea typeface="Cambria Math" panose="02040503050406030204" pitchFamily="18" charset="0"/>
                  </a:rPr>
                  <a:t>Ex. 3: Convert (-4 + j3) to polar using MATLAB </a:t>
                </a:r>
                <a:r>
                  <a:rPr lang="en-US"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cart2pol</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function.</a:t>
                </a:r>
                <a:r>
                  <a:rPr lang="en-US" dirty="0">
                    <a:solidFill>
                      <a:srgbClr val="000000"/>
                    </a:solidFill>
                    <a:latin typeface="Cambria Math" panose="02040503050406030204" pitchFamily="18" charset="0"/>
                    <a:ea typeface="Cambria Math" panose="02040503050406030204" pitchFamily="18" charset="0"/>
                  </a:rPr>
                  <a:t> </a:t>
                </a:r>
              </a:p>
              <a:p>
                <a:r>
                  <a:rPr lang="en-US" dirty="0">
                    <a:solidFill>
                      <a:srgbClr val="000000"/>
                    </a:solidFill>
                    <a:latin typeface="Cambria Math" panose="02040503050406030204" pitchFamily="18" charset="0"/>
                    <a:ea typeface="Cambria Math" panose="02040503050406030204" pitchFamily="18" charset="0"/>
                  </a:rPr>
                  <a:t>[theta, r] = </a:t>
                </a:r>
                <a:r>
                  <a:rPr lang="en-US" b="1" dirty="0">
                    <a:solidFill>
                      <a:srgbClr val="000000"/>
                    </a:solidFill>
                    <a:latin typeface="Cambria Math" panose="02040503050406030204" pitchFamily="18" charset="0"/>
                    <a:ea typeface="Cambria Math" panose="02040503050406030204" pitchFamily="18" charset="0"/>
                  </a:rPr>
                  <a:t>cart2pol</a:t>
                </a:r>
                <a:r>
                  <a:rPr lang="en-US" dirty="0">
                    <a:solidFill>
                      <a:srgbClr val="000000"/>
                    </a:solidFill>
                    <a:latin typeface="Cambria Math" panose="02040503050406030204" pitchFamily="18" charset="0"/>
                    <a:ea typeface="Cambria Math" panose="02040503050406030204" pitchFamily="18" charset="0"/>
                  </a:rPr>
                  <a:t>(-4, 3) →  [2.4981 radians, 5].  </a:t>
                </a:r>
              </a:p>
              <a:p>
                <a:r>
                  <a:rPr lang="en-US" dirty="0">
                    <a:solidFill>
                      <a:srgbClr val="000000"/>
                    </a:solidFill>
                    <a:latin typeface="Cambria Math" panose="02040503050406030204" pitchFamily="18" charset="0"/>
                    <a:ea typeface="Cambria Math" panose="02040503050406030204" pitchFamily="18" charset="0"/>
                  </a:rPr>
                  <a:t>(2.4981*180 degrees/</a:t>
                </a:r>
                <a:r>
                  <a:rPr lang="el-GR" dirty="0">
                    <a:solidFill>
                      <a:srgbClr val="000000"/>
                    </a:solidFill>
                    <a:latin typeface="Cambria Math" panose="02040503050406030204" pitchFamily="18" charset="0"/>
                    <a:ea typeface="Cambria Math" panose="02040503050406030204" pitchFamily="18" charset="0"/>
                  </a:rPr>
                  <a:t>π</a:t>
                </a:r>
                <a:r>
                  <a:rPr lang="en-US" dirty="0">
                    <a:solidFill>
                      <a:srgbClr val="000000"/>
                    </a:solidFill>
                    <a:latin typeface="Cambria Math" panose="02040503050406030204" pitchFamily="18" charset="0"/>
                    <a:ea typeface="Cambria Math" panose="02040503050406030204" pitchFamily="18" charset="0"/>
                  </a:rPr>
                  <a:t> radians) = 143.1˚. MATLAB </a:t>
                </a:r>
                <a:r>
                  <a:rPr lang="en-US" sz="1400"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rgbClr val="000000"/>
                    </a:solidFill>
                    <a:latin typeface="Cambria Math" panose="02040503050406030204" pitchFamily="18" charset="0"/>
                    <a:ea typeface="Cambria Math" panose="02040503050406030204" pitchFamily="18" charset="0"/>
                  </a:rPr>
                  <a:t> </a:t>
                </a:r>
                <a:r>
                  <a:rPr lang="en-US" b="1" dirty="0">
                    <a:solidFill>
                      <a:srgbClr val="000000"/>
                    </a:solidFill>
                    <a:latin typeface="Cambria Math" panose="02040503050406030204" pitchFamily="18" charset="0"/>
                    <a:ea typeface="Cambria Math" panose="02040503050406030204" pitchFamily="18" charset="0"/>
                  </a:rPr>
                  <a:t>rad2deg</a:t>
                </a:r>
                <a:r>
                  <a:rPr lang="en-US" dirty="0">
                    <a:solidFill>
                      <a:srgbClr val="000000"/>
                    </a:solidFill>
                    <a:latin typeface="Cambria Math" panose="02040503050406030204" pitchFamily="18" charset="0"/>
                    <a:ea typeface="Cambria Math" panose="02040503050406030204" pitchFamily="18" charset="0"/>
                  </a:rPr>
                  <a:t>(2.4981) → 143.1˚.</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panose="02040503050406030204"/>
                  </a:rPr>
                  <a:t>(-4 + j3) → (5, 143.1˚).</a:t>
                </a:r>
              </a:p>
            </p:txBody>
          </p:sp>
        </mc:Choice>
        <mc:Fallback xmlns="">
          <p:sp>
            <p:nvSpPr>
              <p:cNvPr id="4" name="TextBox 3"/>
              <p:cNvSpPr txBox="1">
                <a:spLocks noRot="1" noChangeAspect="1" noMove="1" noResize="1" noEditPoints="1" noAdjustHandles="1" noChangeArrowheads="1" noChangeShapeType="1" noTextEdit="1"/>
              </p:cNvSpPr>
              <p:nvPr/>
            </p:nvSpPr>
            <p:spPr>
              <a:xfrm>
                <a:off x="406400" y="801783"/>
                <a:ext cx="11525956" cy="5687583"/>
              </a:xfrm>
              <a:prstGeom prst="rect">
                <a:avLst/>
              </a:prstGeom>
              <a:blipFill>
                <a:blip r:embed="rId2"/>
                <a:stretch>
                  <a:fillRect l="-263" b="-106"/>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425402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 calcmode="lin" valueType="num">
                                      <p:cBhvr additive="base">
                                        <p:cTn id="1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 calcmode="lin" valueType="num">
                                      <p:cBhvr additive="base">
                                        <p:cTn id="2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 calcmode="lin" valueType="num">
                                      <p:cBhvr additive="base">
                                        <p:cTn id="2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anim calcmode="lin" valueType="num">
                                      <p:cBhvr additive="base">
                                        <p:cTn id="33"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anim calcmode="lin" valueType="num">
                                      <p:cBhvr additive="base">
                                        <p:cTn id="3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anim calcmode="lin" valueType="num">
                                      <p:cBhvr additive="base">
                                        <p:cTn id="4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anim calcmode="lin" valueType="num">
                                      <p:cBhvr additive="base">
                                        <p:cTn id="47"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8714" y="143229"/>
            <a:ext cx="10194571" cy="611702"/>
          </a:xfrm>
          <a:prstGeom prst="rect">
            <a:avLst/>
          </a:prstGeom>
        </p:spPr>
        <p:txBody>
          <a:bodyPr vert="horz" wrap="square" lIns="0" tIns="0" rIns="0" bIns="0" rtlCol="0" anchor="t">
            <a:noAutofit/>
          </a:bodyPr>
          <a:lstStyle>
            <a:lvl1pPr algn="l" defTabSz="385747" rtl="0" eaLnBrk="1" latinLnBrk="0" hangingPunct="1">
              <a:lnSpc>
                <a:spcPct val="90000"/>
              </a:lnSpc>
              <a:spcBef>
                <a:spcPct val="0"/>
              </a:spcBef>
              <a:buNone/>
              <a:defRPr lang="en-US" sz="2025" b="0" kern="1200" cap="none" spc="-64"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fontAlgn="auto">
              <a:spcAft>
                <a:spcPts val="0"/>
              </a:spcAft>
            </a:pPr>
            <a:r>
              <a:rPr sz="4000" dirty="0"/>
              <a:t>Polar to Rectangular Form</a:t>
            </a:r>
            <a:r>
              <a:rPr lang="en-US" sz="4000" dirty="0"/>
              <a:t> </a:t>
            </a:r>
            <a:r>
              <a:rPr sz="4000" dirty="0"/>
              <a:t>Conversion Examples</a:t>
            </a:r>
          </a:p>
        </p:txBody>
      </p:sp>
      <mc:AlternateContent xmlns:mc="http://schemas.openxmlformats.org/markup-compatibility/2006" xmlns:a14="http://schemas.microsoft.com/office/drawing/2010/main">
        <mc:Choice Requires="a14">
          <p:sp>
            <p:nvSpPr>
              <p:cNvPr id="5" name="TextBox 4"/>
              <p:cNvSpPr txBox="1"/>
              <p:nvPr/>
            </p:nvSpPr>
            <p:spPr>
              <a:xfrm>
                <a:off x="530579" y="1174050"/>
                <a:ext cx="11345332" cy="4801314"/>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rgbClr val="000000"/>
                    </a:solidFill>
                    <a:latin typeface="Cambria" panose="02040503050406030204"/>
                    <a:cs typeface="Arial" panose="020B0604020202020204" pitchFamily="34" charset="0"/>
                  </a:rPr>
                  <a:t>Polar to Rectangular: (</a:t>
                </a:r>
                <a:r>
                  <a:rPr lang="en-US" dirty="0">
                    <a:solidFill>
                      <a:srgbClr val="000000"/>
                    </a:solidFill>
                    <a:latin typeface="Cambria" panose="02040503050406030204"/>
                  </a:rPr>
                  <a:t>r, </a:t>
                </a:r>
                <a:r>
                  <a:rPr lang="el-GR" dirty="0">
                    <a:solidFill>
                      <a:srgbClr val="000000"/>
                    </a:solidFill>
                    <a:latin typeface="Cambria" panose="02040503050406030204"/>
                  </a:rPr>
                  <a:t>θ</a:t>
                </a:r>
                <a:r>
                  <a:rPr lang="en-US" dirty="0">
                    <a:solidFill>
                      <a:srgbClr val="000000"/>
                    </a:solidFill>
                    <a:latin typeface="Cambria" panose="02040503050406030204"/>
                    <a:cs typeface="Arial" panose="020B0604020202020204" pitchFamily="34" charset="0"/>
                  </a:rPr>
                  <a:t>)</a:t>
                </a:r>
                <a:r>
                  <a:rPr lang="en-US" dirty="0">
                    <a:solidFill>
                      <a:srgbClr val="000000"/>
                    </a:solidFill>
                    <a:latin typeface="Cambria" panose="02040503050406030204"/>
                  </a:rPr>
                  <a:t> → (a + </a:t>
                </a:r>
                <a:r>
                  <a:rPr lang="en-US" dirty="0" err="1">
                    <a:solidFill>
                      <a:srgbClr val="000000"/>
                    </a:solidFill>
                    <a:latin typeface="Cambria" panose="02040503050406030204"/>
                  </a:rPr>
                  <a:t>jb</a:t>
                </a:r>
                <a:r>
                  <a:rPr lang="en-US" dirty="0">
                    <a:solidFill>
                      <a:srgbClr val="000000"/>
                    </a:solidFill>
                    <a:latin typeface="Cambria" panose="02040503050406030204"/>
                  </a:rPr>
                  <a:t>).    </a:t>
                </a:r>
                <a14:m>
                  <m:oMath xmlns:m="http://schemas.openxmlformats.org/officeDocument/2006/math">
                    <m:r>
                      <m:rPr>
                        <m:sty m:val="p"/>
                      </m:rPr>
                      <a:rPr lang="en-US">
                        <a:solidFill>
                          <a:srgbClr val="000000"/>
                        </a:solidFill>
                        <a:latin typeface="Cambria Math" panose="02040503050406030204" pitchFamily="18" charset="0"/>
                        <a:cs typeface="Arial" panose="020B0604020202020204" pitchFamily="34" charset="0"/>
                      </a:rPr>
                      <m:t>a</m:t>
                    </m:r>
                    <m:r>
                      <a:rPr lang="en-US">
                        <a:solidFill>
                          <a:srgbClr val="000000"/>
                        </a:solidFill>
                        <a:latin typeface="Cambria Math" panose="02040503050406030204" pitchFamily="18" charset="0"/>
                        <a:cs typeface="Arial" panose="020B0604020202020204" pitchFamily="34" charset="0"/>
                      </a:rPr>
                      <m:t>=</m:t>
                    </m:r>
                    <m:r>
                      <m:rPr>
                        <m:sty m:val="p"/>
                      </m:rPr>
                      <a:rPr lang="en-US">
                        <a:solidFill>
                          <a:srgbClr val="000000"/>
                        </a:solidFill>
                        <a:latin typeface="Cambria Math" panose="02040503050406030204" pitchFamily="18" charset="0"/>
                        <a:cs typeface="Arial" panose="020B0604020202020204" pitchFamily="34" charset="0"/>
                      </a:rPr>
                      <m:t>r</m:t>
                    </m:r>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cos</m:t>
                            </m:r>
                          </m:fName>
                          <m:e>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θ</m:t>
                                </m:r>
                              </m:e>
                            </m:d>
                          </m:e>
                        </m:func>
                      </m:fName>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b</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jr</m:t>
                        </m:r>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sin</m:t>
                            </m:r>
                          </m:fName>
                          <m:e>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θ</m:t>
                                </m:r>
                              </m:e>
                            </m:d>
                          </m:e>
                        </m:func>
                        <m:r>
                          <a:rPr lang="en-US"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func>
                  </m:oMath>
                </a14:m>
                <a:endParaRPr lang="en-US" dirty="0">
                  <a:solidFill>
                    <a:srgbClr val="000000"/>
                  </a:solidFill>
                  <a:latin typeface="Cambria" panose="02040503050406030204"/>
                  <a:ea typeface="Cambria Math" panose="02040503050406030204" pitchFamily="18" charset="0"/>
                  <a:cs typeface="Arial" panose="020B0604020202020204" pitchFamily="34" charset="0"/>
                </a:endParaRPr>
              </a:p>
              <a:p>
                <a:endParaRPr lang="en-US" dirty="0">
                  <a:solidFill>
                    <a:srgbClr val="000000"/>
                  </a:solidFill>
                  <a:latin typeface="Cambria" panose="02040503050406030204"/>
                </a:endParaRPr>
              </a:p>
              <a:p>
                <a:r>
                  <a:rPr lang="en-US" dirty="0">
                    <a:solidFill>
                      <a:srgbClr val="000000"/>
                    </a:solidFill>
                    <a:latin typeface="Cambria" panose="02040503050406030204"/>
                  </a:rPr>
                  <a:t>Ex. 1: (5, 36.9˚) → (a + </a:t>
                </a:r>
                <a:r>
                  <a:rPr lang="en-US" dirty="0" err="1">
                    <a:solidFill>
                      <a:srgbClr val="000000"/>
                    </a:solidFill>
                    <a:latin typeface="Cambria" panose="02040503050406030204"/>
                  </a:rPr>
                  <a:t>jb</a:t>
                </a:r>
                <a:r>
                  <a:rPr lang="en-US" dirty="0">
                    <a:solidFill>
                      <a:srgbClr val="000000"/>
                    </a:solidFill>
                    <a:latin typeface="Cambria" panose="02040503050406030204"/>
                  </a:rPr>
                  <a:t>).</a:t>
                </a:r>
              </a:p>
              <a:p>
                <a:endParaRPr lang="en-US" dirty="0">
                  <a:solidFill>
                    <a:srgbClr val="000000"/>
                  </a:solidFill>
                  <a:latin typeface="Cambria" panose="02040503050406030204"/>
                </a:endParaRPr>
              </a:p>
              <a:p>
                <a:r>
                  <a:rPr lang="en-US" dirty="0">
                    <a:solidFill>
                      <a:srgbClr val="000000"/>
                    </a:solidFill>
                    <a:latin typeface="Cambria" panose="02040503050406030204"/>
                  </a:rPr>
                  <a:t>a =</a:t>
                </a:r>
                <a14:m>
                  <m:oMath xmlns:m="http://schemas.openxmlformats.org/officeDocument/2006/math">
                    <m:r>
                      <a:rPr lang="en-US" b="0" i="0" dirty="0" smtClean="0">
                        <a:solidFill>
                          <a:srgbClr val="000000"/>
                        </a:solidFill>
                        <a:latin typeface="Cambria Math" panose="02040503050406030204" pitchFamily="18" charset="0"/>
                        <a:cs typeface="Arial" panose="020B0604020202020204" pitchFamily="34" charset="0"/>
                      </a:rPr>
                      <m:t> </m:t>
                    </m:r>
                    <m:r>
                      <a:rPr lang="en-US" dirty="0" smtClean="0">
                        <a:solidFill>
                          <a:srgbClr val="000000"/>
                        </a:solidFill>
                        <a:latin typeface="Cambria Math" panose="02040503050406030204" pitchFamily="18" charset="0"/>
                        <a:cs typeface="Arial" panose="020B0604020202020204" pitchFamily="34" charset="0"/>
                      </a:rPr>
                      <m:t>5</m:t>
                    </m:r>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cos</m:t>
                            </m:r>
                          </m:fName>
                          <m:e>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θ</m:t>
                                </m:r>
                              </m:e>
                            </m:d>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=4.</m:t>
                            </m:r>
                          </m:e>
                        </m:func>
                      </m:fName>
                      <m:e>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b</m:t>
                        </m:r>
                        <m: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5</m:t>
                        </m:r>
                        <m:func>
                          <m:func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sin</m:t>
                            </m:r>
                          </m:fName>
                          <m:e>
                            <m:d>
                              <m:d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θ</m:t>
                                </m:r>
                              </m:e>
                            </m:d>
                          </m:e>
                        </m:func>
                      </m:e>
                    </m:func>
                    <m:r>
                      <a:rPr lang="en-US" b="0" i="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r>
                  <a:rPr lang="en-US" dirty="0">
                    <a:solidFill>
                      <a:srgbClr val="000000"/>
                    </a:solidFill>
                    <a:latin typeface="Cambria" panose="02040503050406030204"/>
                  </a:rPr>
                  <a:t>= 3.   (5, 36.9˚) → (4 + j3).</a:t>
                </a:r>
              </a:p>
              <a:p>
                <a:endParaRPr lang="en-US" dirty="0">
                  <a:solidFill>
                    <a:srgbClr val="000000"/>
                  </a:solidFill>
                  <a:latin typeface="Cambria" panose="02040503050406030204"/>
                </a:endParaRPr>
              </a:p>
              <a:p>
                <a:r>
                  <a:rPr lang="en-US" dirty="0">
                    <a:solidFill>
                      <a:srgbClr val="000000"/>
                    </a:solidFill>
                    <a:latin typeface="Cambria" panose="02040503050406030204"/>
                  </a:rPr>
                  <a:t>Ex. 2: (3.6, 146˚) → (a + </a:t>
                </a:r>
                <a:r>
                  <a:rPr lang="en-US" dirty="0" err="1">
                    <a:solidFill>
                      <a:srgbClr val="000000"/>
                    </a:solidFill>
                    <a:latin typeface="Cambria" panose="02040503050406030204"/>
                  </a:rPr>
                  <a:t>jb</a:t>
                </a:r>
                <a:r>
                  <a:rPr lang="en-US" dirty="0">
                    <a:solidFill>
                      <a:srgbClr val="000000"/>
                    </a:solidFill>
                    <a:latin typeface="Cambria" panose="02040503050406030204"/>
                  </a:rPr>
                  <a:t>).</a:t>
                </a:r>
              </a:p>
              <a:p>
                <a:endParaRPr lang="en-US" dirty="0">
                  <a:solidFill>
                    <a:srgbClr val="000000"/>
                  </a:solidFill>
                  <a:latin typeface="Cambria" panose="02040503050406030204"/>
                </a:endParaRPr>
              </a:p>
              <a:p>
                <a:r>
                  <a:rPr lang="en-US" dirty="0">
                    <a:solidFill>
                      <a:srgbClr val="000000"/>
                    </a:solidFill>
                    <a:latin typeface="Cambria" panose="02040503050406030204"/>
                  </a:rPr>
                  <a:t>a = -2.98,  b = 2.01. (3.6, 146˚) → (-3 + j2).</a:t>
                </a:r>
              </a:p>
              <a:p>
                <a:endParaRPr lang="en-US" dirty="0">
                  <a:solidFill>
                    <a:srgbClr val="000000"/>
                  </a:solidFill>
                  <a:latin typeface="Cambria" panose="02040503050406030204"/>
                </a:endParaRPr>
              </a:p>
              <a:p>
                <a:r>
                  <a:rPr lang="en-US" dirty="0">
                    <a:solidFill>
                      <a:srgbClr val="000000"/>
                    </a:solidFill>
                    <a:latin typeface="Cambria Math" panose="02040503050406030204" pitchFamily="18" charset="0"/>
                    <a:ea typeface="Cambria Math" panose="02040503050406030204" pitchFamily="18" charset="0"/>
                  </a:rPr>
                  <a:t>Ex. 3: Convert (5, 143.1˚) to Cartesian (rectangular) using MATLAB </a:t>
                </a:r>
                <a:r>
                  <a:rPr lang="en-US" b="1" dirty="0">
                    <a:solidFill>
                      <a:srgbClr val="000000"/>
                    </a:solidFill>
                    <a:latin typeface="Cambria Math" panose="02040503050406030204" pitchFamily="18" charset="0"/>
                    <a:ea typeface="Cambria Math" panose="02040503050406030204" pitchFamily="18" charset="0"/>
                    <a:cs typeface="Arial" panose="020B0604020202020204" pitchFamily="34" charset="0"/>
                  </a:rPr>
                  <a:t>pol2cart</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function.</a:t>
                </a:r>
                <a:endParaRPr lang="en-US" dirty="0">
                  <a:solidFill>
                    <a:srgbClr val="000000"/>
                  </a:solidFill>
                  <a:latin typeface="Cambria" panose="02040503050406030204"/>
                </a:endParaRPr>
              </a:p>
              <a:p>
                <a:endParaRPr lang="en-US" dirty="0">
                  <a:solidFill>
                    <a:srgbClr val="000000"/>
                  </a:solidFill>
                  <a:latin typeface="Cambria" panose="02040503050406030204"/>
                </a:endParaRPr>
              </a:p>
              <a:p>
                <a:r>
                  <a:rPr lang="en-US" dirty="0">
                    <a:solidFill>
                      <a:srgbClr val="000000"/>
                    </a:solidFill>
                    <a:latin typeface="Cambria Math" panose="02040503050406030204" pitchFamily="18" charset="0"/>
                    <a:ea typeface="Cambria Math" panose="02040503050406030204" pitchFamily="18" charset="0"/>
                  </a:rPr>
                  <a:t>MATLAB: </a:t>
                </a:r>
                <a:r>
                  <a:rPr lang="en-US" b="1" dirty="0">
                    <a:solidFill>
                      <a:srgbClr val="000000"/>
                    </a:solidFill>
                    <a:latin typeface="Cambria Math" panose="02040503050406030204" pitchFamily="18" charset="0"/>
                    <a:ea typeface="Cambria Math" panose="02040503050406030204" pitchFamily="18" charset="0"/>
                  </a:rPr>
                  <a:t>deg2rad</a:t>
                </a:r>
                <a:r>
                  <a:rPr lang="en-US" dirty="0">
                    <a:solidFill>
                      <a:srgbClr val="000000"/>
                    </a:solidFill>
                    <a:latin typeface="Cambria Math" panose="02040503050406030204" pitchFamily="18" charset="0"/>
                    <a:ea typeface="Cambria Math" panose="02040503050406030204" pitchFamily="18" charset="0"/>
                  </a:rPr>
                  <a:t>(143˚) → 2.498 radians.</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[a, b] = </a:t>
                </a:r>
                <a:r>
                  <a:rPr lang="en-US" b="1" dirty="0">
                    <a:solidFill>
                      <a:srgbClr val="000000"/>
                    </a:solidFill>
                    <a:latin typeface="Cambria Math" panose="02040503050406030204" pitchFamily="18" charset="0"/>
                    <a:ea typeface="Cambria Math" panose="02040503050406030204" pitchFamily="18" charset="0"/>
                  </a:rPr>
                  <a:t>pol2cart</a:t>
                </a:r>
                <a:r>
                  <a:rPr lang="en-US" dirty="0">
                    <a:solidFill>
                      <a:srgbClr val="000000"/>
                    </a:solidFill>
                    <a:latin typeface="Cambria Math" panose="02040503050406030204" pitchFamily="18" charset="0"/>
                    <a:ea typeface="Cambria Math" panose="02040503050406030204" pitchFamily="18" charset="0"/>
                  </a:rPr>
                  <a:t>(2.498, 5) → [-4, 3].</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panose="02040503050406030204"/>
                  </a:rPr>
                  <a:t>(5, 143.1˚) → (-4 + j3) .</a:t>
                </a:r>
              </a:p>
            </p:txBody>
          </p:sp>
        </mc:Choice>
        <mc:Fallback xmlns="">
          <p:sp>
            <p:nvSpPr>
              <p:cNvPr id="5" name="TextBox 4"/>
              <p:cNvSpPr txBox="1">
                <a:spLocks noRot="1" noChangeAspect="1" noMove="1" noResize="1" noEditPoints="1" noAdjustHandles="1" noChangeArrowheads="1" noChangeShapeType="1" noTextEdit="1"/>
              </p:cNvSpPr>
              <p:nvPr/>
            </p:nvSpPr>
            <p:spPr>
              <a:xfrm>
                <a:off x="530579" y="1174050"/>
                <a:ext cx="11345332" cy="4801314"/>
              </a:xfrm>
              <a:prstGeom prst="rect">
                <a:avLst/>
              </a:prstGeom>
              <a:blipFill>
                <a:blip r:embed="rId2"/>
                <a:stretch>
                  <a:fillRect l="-214" t="-377" b="-377"/>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2624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 calcmode="lin" valueType="num">
                                      <p:cBhvr additive="base">
                                        <p:cTn id="1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 calcmode="lin" valueType="num">
                                      <p:cBhvr additive="base">
                                        <p:cTn id="2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anim calcmode="lin" valueType="num">
                                      <p:cBhvr additive="base">
                                        <p:cTn id="3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anim calcmode="lin" valueType="num">
                                      <p:cBhvr additive="base">
                                        <p:cTn id="3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anim calcmode="lin" valueType="num">
                                      <p:cBhvr additive="base">
                                        <p:cTn id="39"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506" y="-6913"/>
            <a:ext cx="3990647" cy="400050"/>
          </a:xfrm>
        </p:spPr>
        <p:txBody>
          <a:bodyPr>
            <a:noAutofit/>
          </a:bodyPr>
          <a:lstStyle/>
          <a:p>
            <a:r>
              <a:rPr lang="en-US" sz="3600" dirty="0"/>
              <a:t>AC Power Generation</a:t>
            </a:r>
          </a:p>
        </p:txBody>
      </p:sp>
      <p:sp>
        <p:nvSpPr>
          <p:cNvPr id="4" name="Rectangle 3"/>
          <p:cNvSpPr/>
          <p:nvPr/>
        </p:nvSpPr>
        <p:spPr>
          <a:xfrm>
            <a:off x="206188" y="567596"/>
            <a:ext cx="11878236" cy="6186309"/>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 </a:t>
            </a: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Alternating Current. Current alternates (Reverses) direction of flow,</a:t>
            </a:r>
            <a:r>
              <a:rPr kumimoji="0" lang="en-US" sz="1800" b="0" i="0" u="none" strike="noStrike" kern="1200" cap="none" spc="0" normalizeH="0" noProof="0" dirty="0">
                <a:ln>
                  <a:noFill/>
                </a:ln>
                <a:solidFill>
                  <a:srgbClr val="000000"/>
                </a:solidFill>
                <a:effectLst/>
                <a:uLnTx/>
                <a:uFillTx/>
                <a:latin typeface="Cambria" panose="02040503050406030204"/>
                <a:ea typeface="+mn-ea"/>
                <a:cs typeface="+mn-cs"/>
              </a:rPr>
              <a:t> repeating the pattern over and over.</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Sinusoidal voltages and currents are produced by ac generators and electronic oscillators.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 implies sinusoids (sines and cosines) for voltage and current.</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Most electrical energy is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generated as Three-Phase AC.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Three-phase AC power is generated by a single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rotating magnet surrounded by 6 coils aligned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perfectly so that each phase will create a sinusoid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120° off from each other.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resulting instantaneous power is never zero,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which is preferred for large AC motors.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Three-phase Delta configuration (3 wires) actually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requires about 25% less conductor volume than single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phase (2 wires) for the same power loss. Hence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three-phase delta is the preferred configuration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long distance power distribution.</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pic>
        <p:nvPicPr>
          <p:cNvPr id="5" name="Picture 2" descr="Image result for three phase power gif">
            <a:extLst>
              <a:ext uri="{FF2B5EF4-FFF2-40B4-BE49-F238E27FC236}">
                <a16:creationId xmlns:a16="http://schemas.microsoft.com/office/drawing/2014/main" id="{291E1E9D-41DD-08A7-02DC-04F8ECDAE7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96660" y="2653231"/>
            <a:ext cx="5980187" cy="398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4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 calcmode="lin" valueType="num">
                                      <p:cBhvr additive="base">
                                        <p:cTn id="1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anim calcmode="lin" valueType="num">
                                      <p:cBhvr additive="base">
                                        <p:cTn id="1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anim calcmode="lin" valueType="num">
                                      <p:cBhvr additive="base">
                                        <p:cTn id="2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anim calcmode="lin" valueType="num">
                                      <p:cBhvr additive="base">
                                        <p:cTn id="2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anim calcmode="lin" valueType="num">
                                      <p:cBhvr additive="base">
                                        <p:cTn id="3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anim calcmode="lin" valueType="num">
                                      <p:cBhvr additive="base">
                                        <p:cTn id="3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anim calcmode="lin" valueType="num">
                                      <p:cBhvr additive="base">
                                        <p:cTn id="41"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anim calcmode="lin" valueType="num">
                                      <p:cBhvr additive="base">
                                        <p:cTn id="45"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anim calcmode="lin" valueType="num">
                                      <p:cBhvr additive="base">
                                        <p:cTn id="49"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8" end="1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9" end="19"/>
                                            </p:txEl>
                                          </p:spTgt>
                                        </p:tgtEl>
                                        <p:attrNameLst>
                                          <p:attrName>style.visibility</p:attrName>
                                        </p:attrNameLst>
                                      </p:cBhvr>
                                      <p:to>
                                        <p:strVal val="visible"/>
                                      </p:to>
                                    </p:set>
                                    <p:anim calcmode="lin" valueType="num">
                                      <p:cBhvr additive="base">
                                        <p:cTn id="53"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9" end="1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20" end="20"/>
                                            </p:txEl>
                                          </p:spTgt>
                                        </p:tgtEl>
                                        <p:attrNameLst>
                                          <p:attrName>style.visibility</p:attrName>
                                        </p:attrNameLst>
                                      </p:cBhvr>
                                      <p:to>
                                        <p:strVal val="visible"/>
                                      </p:to>
                                    </p:set>
                                    <p:anim calcmode="lin" valueType="num">
                                      <p:cBhvr additive="base">
                                        <p:cTn id="57" dur="500" fill="hold"/>
                                        <p:tgtEl>
                                          <p:spTgt spid="4">
                                            <p:txEl>
                                              <p:pRg st="20" end="2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83088"/>
            <a:ext cx="10848975" cy="562707"/>
          </a:xfrm>
        </p:spPr>
        <p:txBody>
          <a:bodyPr>
            <a:noAutofit/>
          </a:bodyPr>
          <a:lstStyle/>
          <a:p>
            <a:r>
              <a:rPr lang="en-US" sz="4000" dirty="0"/>
              <a:t>Complex Math Example Using Conversion Formulas</a:t>
            </a:r>
          </a:p>
        </p:txBody>
      </p:sp>
      <mc:AlternateContent xmlns:mc="http://schemas.openxmlformats.org/markup-compatibility/2006" xmlns:a14="http://schemas.microsoft.com/office/drawing/2010/main">
        <mc:Choice Requires="a14">
          <p:sp>
            <p:nvSpPr>
              <p:cNvPr id="20" name="TextBox 19"/>
              <p:cNvSpPr txBox="1"/>
              <p:nvPr/>
            </p:nvSpPr>
            <p:spPr>
              <a:xfrm>
                <a:off x="451556" y="1124353"/>
                <a:ext cx="11492087" cy="4632550"/>
              </a:xfrm>
              <a:prstGeom prst="rect">
                <a:avLst/>
              </a:prstGeom>
              <a:solidFill>
                <a:schemeClr val="tx1">
                  <a:lumMod val="95000"/>
                </a:schemeClr>
              </a:solidFill>
              <a:ln w="57150">
                <a:solidFill>
                  <a:schemeClr val="accent1"/>
                </a:solidFill>
              </a:ln>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Algebraically determine the value for x1 – x2 + x3, where x1, x2 and x3 are complex numbers with values of x1 = 10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120˚, x2 = 10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0˚ and x3 = 10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85</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Convert the result back to polar coordinates, making sure the resulting complex number is in the proper quadrant in the complex plane.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Polar to Rectangular: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 </a:t>
                </a:r>
                <a:r>
                  <a:rPr kumimoji="0" lang="el-GR" sz="1800" b="0" i="0" u="none" strike="noStrike" kern="1200" cap="none" spc="0" normalizeH="0" baseline="0" noProof="0" dirty="0">
                    <a:ln>
                      <a:noFill/>
                    </a:ln>
                    <a:solidFill>
                      <a:srgbClr val="000000"/>
                    </a:solidFill>
                    <a:effectLst/>
                    <a:uLnTx/>
                    <a:uFillTx/>
                    <a:latin typeface="Cambria" panose="02040503050406030204"/>
                    <a:ea typeface="+mn-ea"/>
                    <a:cs typeface="+mn-cs"/>
                  </a:rPr>
                  <a:t>θ</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r</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uncPr>
                      <m:fName>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cos</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θ</m:t>
                                </m:r>
                              </m:e>
                            </m:d>
                          </m:e>
                        </m:func>
                      </m:fName>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b</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sin</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θ</m:t>
                                </m:r>
                              </m:e>
                            </m:d>
                          </m:e>
                        </m:func>
                      </m:e>
                    </m:func>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First converter x1, x2 and x3 to rectangular coordinates.</a:t>
                </a:r>
              </a:p>
              <a:p>
                <a:pPr marL="0" marR="0" lvl="0" indent="0" algn="l" defTabSz="914400" rtl="0" eaLnBrk="1" fontAlgn="base" latinLnBrk="0" hangingPunct="1">
                  <a:lnSpc>
                    <a:spcPct val="107000"/>
                  </a:lnSpc>
                  <a:spcBef>
                    <a:spcPts val="0"/>
                  </a:spcBef>
                  <a:spcAft>
                    <a:spcPts val="60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 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cos</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120°</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sin</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120°</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5+</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8.66</m:t>
                            </m:r>
                          </m:e>
                        </m:func>
                      </m:e>
                    </m:func>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t>
                </a:r>
              </a:p>
              <a:p>
                <a:pPr marL="0" marR="0" lvl="0" indent="0" algn="l" defTabSz="914400" rtl="0" eaLnBrk="1" fontAlgn="base" latinLnBrk="0" hangingPunct="1">
                  <a:lnSpc>
                    <a:spcPct val="107000"/>
                  </a:lnSpc>
                  <a:spcBef>
                    <a:spcPts val="0"/>
                  </a:spcBef>
                  <a:spcAft>
                    <a:spcPts val="60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 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cos</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0°</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sin</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0°</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10+</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0</m:t>
                            </m:r>
                          </m:e>
                        </m:func>
                      </m:e>
                    </m:func>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t>
                </a:r>
              </a:p>
              <a:p>
                <a:pPr marL="0" marR="0" lvl="0" indent="0" algn="l" defTabSz="914400" rtl="0" eaLnBrk="1" fontAlgn="base" latinLnBrk="0" hangingPunct="1">
                  <a:lnSpc>
                    <a:spcPct val="107000"/>
                  </a:lnSpc>
                  <a:spcBef>
                    <a:spcPts val="0"/>
                  </a:spcBef>
                  <a:spcAft>
                    <a:spcPts val="60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3= 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cos</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85°</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10</m:t>
                        </m:r>
                        <m:func>
                          <m:func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funcPr>
                          <m:fNa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sin</m:t>
                            </m:r>
                          </m:fName>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85°</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=0.872+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j</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9.96</m:t>
                            </m:r>
                          </m:e>
                        </m:func>
                      </m:e>
                    </m:func>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Next algebraically add real and imaginary components.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x</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0.872</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8.66</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0+9.96</m:t>
                        </m:r>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14.13+</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18.62</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1556" y="1124353"/>
                <a:ext cx="11492087" cy="4632550"/>
              </a:xfrm>
              <a:prstGeom prst="rect">
                <a:avLst/>
              </a:prstGeom>
              <a:blipFill>
                <a:blip r:embed="rId2"/>
                <a:stretch>
                  <a:fillRect l="-211" t="-260"/>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44549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anim calcmode="lin" valueType="num">
                                      <p:cBhvr additive="base">
                                        <p:cTn id="7"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anim calcmode="lin" valueType="num">
                                      <p:cBhvr additive="base">
                                        <p:cTn id="1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xEl>
                                              <p:pRg st="6" end="6"/>
                                            </p:txEl>
                                          </p:spTgt>
                                        </p:tgtEl>
                                        <p:attrNameLst>
                                          <p:attrName>style.visibility</p:attrName>
                                        </p:attrNameLst>
                                      </p:cBhvr>
                                      <p:to>
                                        <p:strVal val="visible"/>
                                      </p:to>
                                    </p:set>
                                    <p:anim calcmode="lin" valueType="num">
                                      <p:cBhvr additive="base">
                                        <p:cTn id="15"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anim calcmode="lin" valueType="num">
                                      <p:cBhvr additive="base">
                                        <p:cTn id="19"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9" end="9"/>
                                            </p:txEl>
                                          </p:spTgt>
                                        </p:tgtEl>
                                        <p:attrNameLst>
                                          <p:attrName>style.visibility</p:attrName>
                                        </p:attrNameLst>
                                      </p:cBhvr>
                                      <p:to>
                                        <p:strVal val="visible"/>
                                      </p:to>
                                    </p:set>
                                    <p:anim calcmode="lin" valueType="num">
                                      <p:cBhvr additive="base">
                                        <p:cTn id="25"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xEl>
                                              <p:pRg st="11" end="11"/>
                                            </p:txEl>
                                          </p:spTgt>
                                        </p:tgtEl>
                                        <p:attrNameLst>
                                          <p:attrName>style.visibility</p:attrName>
                                        </p:attrNameLst>
                                      </p:cBhvr>
                                      <p:to>
                                        <p:strVal val="visible"/>
                                      </p:to>
                                    </p:set>
                                    <p:anim calcmode="lin" valueType="num">
                                      <p:cBhvr additive="base">
                                        <p:cTn id="29" dur="500" fill="hold"/>
                                        <p:tgtEl>
                                          <p:spTgt spid="20">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914" y="0"/>
            <a:ext cx="7840980" cy="559718"/>
          </a:xfrm>
        </p:spPr>
        <p:txBody>
          <a:bodyPr>
            <a:noAutofit/>
          </a:bodyPr>
          <a:lstStyle/>
          <a:p>
            <a:r>
              <a:rPr lang="en-US" sz="4000" dirty="0"/>
              <a:t>Complex Math Example (Continued)</a:t>
            </a:r>
          </a:p>
        </p:txBody>
      </p:sp>
      <mc:AlternateContent xmlns:mc="http://schemas.openxmlformats.org/markup-compatibility/2006" xmlns:a14="http://schemas.microsoft.com/office/drawing/2010/main">
        <mc:Choice Requires="a14">
          <p:sp>
            <p:nvSpPr>
              <p:cNvPr id="20" name="TextBox 19"/>
              <p:cNvSpPr txBox="1"/>
              <p:nvPr/>
            </p:nvSpPr>
            <p:spPr>
              <a:xfrm>
                <a:off x="428978" y="798286"/>
                <a:ext cx="11492089" cy="5437771"/>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Cambria" panose="02040503050406030204"/>
                  </a:rPr>
                  <a:t>Algebraically determine the value for x1 – x2 + x3, where x1, x2 and x3 are complex numbers with values of x1 = 10</a:t>
                </a:r>
                <a14:m>
                  <m:oMath xmlns:m="http://schemas.openxmlformats.org/officeDocument/2006/math">
                    <m:r>
                      <a:rPr lang="en-US" i="1">
                        <a:solidFill>
                          <a:srgbClr val="000000"/>
                        </a:solidFill>
                        <a:latin typeface="Cambria Math" panose="02040503050406030204" pitchFamily="18" charset="0"/>
                      </a:rPr>
                      <m:t>∠</m:t>
                    </m:r>
                  </m:oMath>
                </a14:m>
                <a:r>
                  <a:rPr lang="en-US" dirty="0">
                    <a:solidFill>
                      <a:srgbClr val="000000"/>
                    </a:solidFill>
                    <a:latin typeface="Cambria" panose="02040503050406030204"/>
                  </a:rPr>
                  <a:t>120˚, x2 = 10</a:t>
                </a:r>
                <a14:m>
                  <m:oMath xmlns:m="http://schemas.openxmlformats.org/officeDocument/2006/math">
                    <m:r>
                      <a:rPr lang="en-US" i="1">
                        <a:solidFill>
                          <a:srgbClr val="000000"/>
                        </a:solidFill>
                        <a:latin typeface="Cambria Math" panose="02040503050406030204" pitchFamily="18" charset="0"/>
                      </a:rPr>
                      <m:t>∠</m:t>
                    </m:r>
                  </m:oMath>
                </a14:m>
                <a:r>
                  <a:rPr lang="en-US" dirty="0">
                    <a:solidFill>
                      <a:srgbClr val="000000"/>
                    </a:solidFill>
                    <a:latin typeface="Cambria" panose="02040503050406030204"/>
                  </a:rPr>
                  <a:t>0˚ and x3 = 10</a:t>
                </a:r>
                <a14:m>
                  <m:oMath xmlns:m="http://schemas.openxmlformats.org/officeDocument/2006/math">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85</m:t>
                    </m:r>
                  </m:oMath>
                </a14:m>
                <a:r>
                  <a:rPr lang="en-US" dirty="0">
                    <a:solidFill>
                      <a:srgbClr val="000000"/>
                    </a:solidFill>
                    <a:latin typeface="Cambria" panose="02040503050406030204"/>
                  </a:rPr>
                  <a:t>˚. Convert the result back to polar coordinates, making sure the resulting complex number is in the proper quadrant in the complex plane.</a:t>
                </a:r>
              </a:p>
              <a:p>
                <a:endParaRPr lang="en-US" dirty="0">
                  <a:solidFill>
                    <a:srgbClr val="000000"/>
                  </a:solidFill>
                  <a:latin typeface="Cambria" panose="02040503050406030204"/>
                </a:endParaRPr>
              </a:p>
              <a:p>
                <a:pPr>
                  <a:lnSpc>
                    <a:spcPct val="107000"/>
                  </a:lnSpc>
                  <a:spcBef>
                    <a:spcPts val="0"/>
                  </a:spcBef>
                  <a:spcAft>
                    <a:spcPts val="0"/>
                  </a:spcAft>
                </a:pPr>
                <a:r>
                  <a:rPr lang="en-US" dirty="0">
                    <a:solidFill>
                      <a:srgbClr val="000000"/>
                    </a:solidFill>
                    <a:latin typeface="Cambria" panose="02040503050406030204"/>
                  </a:rPr>
                  <a:t>From previous slide: </a:t>
                </a:r>
                <a14:m>
                  <m:oMath xmlns:m="http://schemas.openxmlformats.org/officeDocument/2006/math">
                    <m:r>
                      <m:rPr>
                        <m:sty m:val="p"/>
                      </m:rPr>
                      <a:rPr lang="en-US" dirty="0">
                        <a:solidFill>
                          <a:srgbClr val="000000"/>
                        </a:solidFill>
                        <a:latin typeface="Cambria Math" panose="02040503050406030204" pitchFamily="18" charset="0"/>
                      </a:rPr>
                      <m:t>x</m:t>
                    </m:r>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m:rPr>
                        <m:sty m:val="p"/>
                      </m:rPr>
                      <a:rPr lang="en-US" smtClean="0">
                        <a:solidFill>
                          <a:srgbClr val="000000"/>
                        </a:solidFill>
                        <a:latin typeface="Cambria Math" panose="02040503050406030204" pitchFamily="18" charset="0"/>
                      </a:rPr>
                      <m:t>x</m:t>
                    </m:r>
                    <m:r>
                      <a:rPr lang="en-US">
                        <a:solidFill>
                          <a:srgbClr val="000000"/>
                        </a:solidFill>
                        <a:latin typeface="Cambria Math" panose="02040503050406030204" pitchFamily="18" charset="0"/>
                      </a:rPr>
                      <m:t>2+</m:t>
                    </m:r>
                    <m:r>
                      <m:rPr>
                        <m:sty m:val="p"/>
                      </m:rPr>
                      <a:rPr lang="en-US" smtClean="0">
                        <a:solidFill>
                          <a:srgbClr val="000000"/>
                        </a:solidFill>
                        <a:latin typeface="Cambria Math" panose="02040503050406030204" pitchFamily="18" charset="0"/>
                      </a:rPr>
                      <m:t>x</m:t>
                    </m:r>
                    <m:r>
                      <a:rPr lang="en-US">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 −</m:t>
                    </m:r>
                    <m:r>
                      <a:rPr lang="en-US">
                        <a:solidFill>
                          <a:srgbClr val="000000"/>
                        </a:solidFill>
                        <a:latin typeface="Cambria Math" panose="02040503050406030204" pitchFamily="18" charset="0"/>
                      </a:rPr>
                      <m:t>14.13+</m:t>
                    </m:r>
                    <m:r>
                      <m:rPr>
                        <m:sty m:val="p"/>
                      </m:rPr>
                      <a:rPr lang="en-US">
                        <a:solidFill>
                          <a:srgbClr val="000000"/>
                        </a:solidFill>
                        <a:latin typeface="Cambria Math" panose="02040503050406030204" pitchFamily="18" charset="0"/>
                      </a:rPr>
                      <m:t>j</m:t>
                    </m:r>
                    <m:r>
                      <a:rPr lang="en-US">
                        <a:solidFill>
                          <a:srgbClr val="000000"/>
                        </a:solidFill>
                        <a:latin typeface="Cambria Math" panose="02040503050406030204" pitchFamily="18" charset="0"/>
                      </a:rPr>
                      <m:t>18.62.</m:t>
                    </m:r>
                  </m:oMath>
                </a14:m>
                <a:endParaRPr lang="en-US" dirty="0">
                  <a:solidFill>
                    <a:srgbClr val="000000"/>
                  </a:solidFill>
                  <a:latin typeface="Cambria" panose="02040503050406030204"/>
                </a:endParaRPr>
              </a:p>
              <a:p>
                <a:pPr>
                  <a:lnSpc>
                    <a:spcPct val="107000"/>
                  </a:lnSpc>
                  <a:spcBef>
                    <a:spcPts val="0"/>
                  </a:spcBef>
                  <a:spcAft>
                    <a:spcPts val="600"/>
                  </a:spcAft>
                </a:pPr>
                <a:endParaRPr lang="en-US" dirty="0">
                  <a:solidFill>
                    <a:srgbClr val="000000">
                      <a:lumMod val="65000"/>
                      <a:lumOff val="35000"/>
                    </a:srgbClr>
                  </a:solidFill>
                  <a:latin typeface="Cambria" panose="02040503050406030204"/>
                  <a:ea typeface="Calibri" panose="020F0502020204030204" pitchFamily="34" charset="0"/>
                  <a:cs typeface="Arial" panose="020B0604020202020204" pitchFamily="34" charset="0"/>
                </a:endParaRPr>
              </a:p>
              <a:p>
                <a:pPr>
                  <a:lnSpc>
                    <a:spcPct val="107000"/>
                  </a:lnSpc>
                  <a:spcBef>
                    <a:spcPts val="0"/>
                  </a:spcBef>
                  <a:spcAft>
                    <a:spcPts val="600"/>
                  </a:spcAft>
                </a:pPr>
                <a:r>
                  <a:rPr lang="en-US" dirty="0">
                    <a:solidFill>
                      <a:srgbClr val="000000"/>
                    </a:solidFill>
                    <a:latin typeface="Cambria" panose="02040503050406030204"/>
                    <a:ea typeface="Calibri" panose="020F0502020204030204" pitchFamily="34" charset="0"/>
                    <a:cs typeface="Arial" panose="020B0604020202020204" pitchFamily="34" charset="0"/>
                  </a:rPr>
                  <a:t>Convert back to polar coordinates.</a:t>
                </a:r>
              </a:p>
              <a:p>
                <a:pPr>
                  <a:lnSpc>
                    <a:spcPct val="107000"/>
                  </a:lnSpc>
                  <a:spcBef>
                    <a:spcPts val="0"/>
                  </a:spcBef>
                  <a:spcAft>
                    <a:spcPts val="600"/>
                  </a:spcAft>
                </a:pPr>
                <a14:m>
                  <m:oMath xmlns:m="http://schemas.openxmlformats.org/officeDocument/2006/math">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r</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m:t>
                    </m:r>
                  </m:oMath>
                </a14:m>
                <a:r>
                  <a:rPr lang="en-US" dirty="0">
                    <a:solidFill>
                      <a:srgbClr val="000000"/>
                    </a:solidFill>
                    <a:latin typeface="Cambria" panose="02040503050406030204"/>
                    <a:ea typeface="Times New Roman" panose="02020603050405020304" pitchFamily="18" charset="0"/>
                    <a:cs typeface="Arial" panose="020B0604020202020204" pitchFamily="34" charset="0"/>
                  </a:rPr>
                  <a:t> </a:t>
                </a:r>
                <a14:m>
                  <m:oMath xmlns:m="http://schemas.openxmlformats.org/officeDocument/2006/math">
                    <m:rad>
                      <m:radPr>
                        <m:degHide m:val="o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radPr>
                      <m:deg/>
                      <m:e>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a</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m:t>
                        </m:r>
                        <m:sSup>
                          <m:sSupPr>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sSupPr>
                          <m:e>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b</m:t>
                            </m:r>
                          </m:e>
                          <m:sup>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sup>
                        </m:sSup>
                      </m:e>
                    </m:rad>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θ</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m:t>
                    </m:r>
                    <m:sSup>
                      <m:sSupPr>
                        <m:ctrlPr>
                          <a:rPr lang="en-US" i="1">
                            <a:solidFill>
                              <a:srgbClr val="000000"/>
                            </a:solidFill>
                            <a:latin typeface="Cambria Math" panose="02040503050406030204" pitchFamily="18" charset="0"/>
                            <a:cs typeface="Arial" panose="020B0604020202020204" pitchFamily="34" charset="0"/>
                          </a:rPr>
                        </m:ctrlPr>
                      </m:sSupPr>
                      <m:e>
                        <m:r>
                          <m:rPr>
                            <m:sty m:val="p"/>
                          </m:rPr>
                          <a:rPr lang="en-US">
                            <a:solidFill>
                              <a:srgbClr val="000000"/>
                            </a:solidFill>
                            <a:latin typeface="Cambria Math" panose="02040503050406030204" pitchFamily="18" charset="0"/>
                            <a:cs typeface="Arial" panose="020B0604020202020204" pitchFamily="34" charset="0"/>
                          </a:rPr>
                          <m:t>tan</m:t>
                        </m:r>
                      </m:e>
                      <m:sup>
                        <m:r>
                          <a:rPr lang="en-US">
                            <a:solidFill>
                              <a:srgbClr val="000000"/>
                            </a:solidFill>
                            <a:latin typeface="Cambria Math" panose="02040503050406030204" pitchFamily="18" charset="0"/>
                            <a:cs typeface="Arial" panose="020B0604020202020204" pitchFamily="34" charset="0"/>
                          </a:rPr>
                          <m:t>−1</m:t>
                        </m:r>
                      </m:sup>
                    </m:sSup>
                    <m:d>
                      <m:dPr>
                        <m:ctrlPr>
                          <a:rPr lang="en-US" i="1">
                            <a:solidFill>
                              <a:srgbClr val="000000"/>
                            </a:solidFill>
                            <a:latin typeface="Cambria Math" panose="02040503050406030204" pitchFamily="18" charset="0"/>
                            <a:cs typeface="Arial" panose="020B0604020202020204" pitchFamily="34" charset="0"/>
                          </a:rPr>
                        </m:ctrlPr>
                      </m:dPr>
                      <m:e>
                        <m:f>
                          <m:fPr>
                            <m:type m:val="lin"/>
                            <m:ctrlPr>
                              <a:rPr lang="en-US" i="1">
                                <a:solidFill>
                                  <a:srgbClr val="000000"/>
                                </a:solidFill>
                                <a:latin typeface="Cambria Math" panose="02040503050406030204" pitchFamily="18" charset="0"/>
                                <a:cs typeface="Arial" panose="020B0604020202020204" pitchFamily="34" charset="0"/>
                              </a:rPr>
                            </m:ctrlPr>
                          </m:fPr>
                          <m:num>
                            <m:r>
                              <m:rPr>
                                <m:sty m:val="p"/>
                              </m:rPr>
                              <a:rPr lang="en-US">
                                <a:solidFill>
                                  <a:srgbClr val="000000"/>
                                </a:solidFill>
                                <a:latin typeface="Cambria Math" panose="02040503050406030204" pitchFamily="18" charset="0"/>
                                <a:cs typeface="Arial" panose="020B0604020202020204" pitchFamily="34" charset="0"/>
                              </a:rPr>
                              <m:t>b</m:t>
                            </m:r>
                          </m:num>
                          <m:den>
                            <m:r>
                              <m:rPr>
                                <m:sty m:val="p"/>
                              </m:rPr>
                              <a:rPr lang="en-US">
                                <a:solidFill>
                                  <a:srgbClr val="000000"/>
                                </a:solidFill>
                                <a:latin typeface="Cambria Math" panose="02040503050406030204" pitchFamily="18" charset="0"/>
                                <a:cs typeface="Arial" panose="020B0604020202020204" pitchFamily="34" charset="0"/>
                              </a:rPr>
                              <m:t>a</m:t>
                            </m:r>
                          </m:den>
                        </m:f>
                      </m:e>
                    </m:d>
                  </m:oMath>
                </a14:m>
                <a:r>
                  <a:rPr lang="en-US" dirty="0">
                    <a:solidFill>
                      <a:srgbClr val="000000"/>
                    </a:solidFill>
                    <a:latin typeface="Cambria" panose="02040503050406030204"/>
                    <a:cs typeface="Arial" panose="020B0604020202020204" pitchFamily="34" charset="0"/>
                  </a:rPr>
                  <a:t>.</a:t>
                </a:r>
              </a:p>
              <a:p>
                <a:pPr>
                  <a:lnSpc>
                    <a:spcPct val="107000"/>
                  </a:lnSpc>
                  <a:spcBef>
                    <a:spcPts val="0"/>
                  </a:spcBef>
                  <a:spcAft>
                    <a:spcPts val="600"/>
                  </a:spcAft>
                </a:pPr>
                <a14:m>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Magnitude</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of</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3= </m:t>
                    </m:r>
                    <m:rad>
                      <m:radPr>
                        <m:degHide m:val="on"/>
                        <m:ctrlP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radPr>
                      <m:deg/>
                      <m:e>
                        <m:d>
                          <m:dPr>
                            <m:ctrlP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pPr>
                              <m:e>
                                <m:d>
                                  <m:dPr>
                                    <m:ctrlP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1</m:t>
                                    </m:r>
                                    <m: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t>4.13</m:t>
                                    </m:r>
                                  </m:e>
                                </m:d>
                              </m:e>
                              <m:sup>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2</m:t>
                                </m:r>
                              </m:sup>
                            </m:sSup>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sSup>
                              <m:sSupPr>
                                <m:ctrlPr>
                                  <a:rPr lang="en-US"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pPr>
                              <m:e>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18.62</m:t>
                                </m:r>
                              </m:e>
                              <m:sup>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2</m:t>
                                </m:r>
                              </m:sup>
                            </m:sSup>
                          </m:e>
                        </m:d>
                      </m:e>
                    </m:rad>
                    <m:r>
                      <a:rPr lang="en-US">
                        <a:solidFill>
                          <a:srgbClr val="000000"/>
                        </a:solidFill>
                        <a:latin typeface="Cambria Math" panose="02040503050406030204" pitchFamily="18" charset="0"/>
                        <a:ea typeface="Times New Roman" panose="02020603050405020304" pitchFamily="18" charset="0"/>
                        <a:cs typeface="Arial" panose="020B0604020202020204" pitchFamily="34" charset="0"/>
                      </a:rPr>
                      <m:t>=23.37</m:t>
                    </m:r>
                  </m:oMath>
                </a14:m>
                <a:r>
                  <a:rPr lang="en-US" dirty="0">
                    <a:solidFill>
                      <a:srgbClr val="000000"/>
                    </a:solidFill>
                    <a:latin typeface="Cambria" panose="02040503050406030204"/>
                    <a:ea typeface="Calibri" panose="020F0502020204030204" pitchFamily="34" charset="0"/>
                    <a:cs typeface="Arial" panose="020B0604020202020204" pitchFamily="34" charset="0"/>
                  </a:rPr>
                  <a:t>.</a:t>
                </a:r>
              </a:p>
              <a:p>
                <a:pPr>
                  <a:lnSpc>
                    <a:spcPct val="107000"/>
                  </a:lnSpc>
                  <a:spcBef>
                    <a:spcPts val="0"/>
                  </a:spcBef>
                  <a:spcAft>
                    <a:spcPts val="600"/>
                  </a:spcAft>
                </a:pPr>
                <a14:m>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Angle</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of</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  </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3= </m:t>
                    </m:r>
                    <m:sSup>
                      <m:sSupPr>
                        <m:ctrlPr>
                          <a:rPr lang="en-US" i="1">
                            <a:solidFill>
                              <a:srgbClr val="000000"/>
                            </a:solidFill>
                            <a:latin typeface="Cambria Math" panose="02040503050406030204" pitchFamily="18" charset="0"/>
                            <a:cs typeface="Arial" panose="020B0604020202020204" pitchFamily="34" charset="0"/>
                          </a:rPr>
                        </m:ctrlPr>
                      </m:sSupPr>
                      <m:e>
                        <m:r>
                          <m:rPr>
                            <m:sty m:val="p"/>
                          </m:rPr>
                          <a:rPr lang="en-US">
                            <a:solidFill>
                              <a:srgbClr val="000000"/>
                            </a:solidFill>
                            <a:latin typeface="Cambria Math" panose="02040503050406030204" pitchFamily="18" charset="0"/>
                            <a:cs typeface="Arial" panose="020B0604020202020204" pitchFamily="34" charset="0"/>
                          </a:rPr>
                          <m:t>tan</m:t>
                        </m:r>
                      </m:e>
                      <m:sup>
                        <m:r>
                          <a:rPr lang="en-US">
                            <a:solidFill>
                              <a:srgbClr val="000000"/>
                            </a:solidFill>
                            <a:latin typeface="Cambria Math" panose="02040503050406030204" pitchFamily="18" charset="0"/>
                            <a:cs typeface="Arial" panose="020B0604020202020204" pitchFamily="34" charset="0"/>
                          </a:rPr>
                          <m:t>−1</m:t>
                        </m:r>
                      </m:sup>
                    </m:sSup>
                    <m:d>
                      <m:dPr>
                        <m:ctrlPr>
                          <a:rPr lang="en-US" i="1">
                            <a:solidFill>
                              <a:srgbClr val="000000"/>
                            </a:solidFill>
                            <a:latin typeface="Cambria Math" panose="02040503050406030204" pitchFamily="18" charset="0"/>
                            <a:cs typeface="Arial" panose="020B0604020202020204" pitchFamily="34" charset="0"/>
                          </a:rPr>
                        </m:ctrlPr>
                      </m:dPr>
                      <m:e>
                        <m:f>
                          <m:fPr>
                            <m:type m:val="lin"/>
                            <m:ctrlP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ctrlPr>
                          </m:fPr>
                          <m:num>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18.62</m:t>
                            </m:r>
                          </m:num>
                          <m:den>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4.13</m:t>
                            </m:r>
                          </m:den>
                        </m:f>
                      </m:e>
                    </m:d>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m:t>
                    </m:r>
                    <m:r>
                      <a:rPr lang="en-US" i="1">
                        <a:solidFill>
                          <a:srgbClr val="000000"/>
                        </a:solidFill>
                        <a:latin typeface="Cambria Math" panose="02040503050406030204" pitchFamily="18" charset="0"/>
                        <a:ea typeface="Calibri" panose="020F0502020204030204" pitchFamily="34" charset="0"/>
                        <a:cs typeface="Arial" panose="020B0604020202020204" pitchFamily="34" charset="0"/>
                      </a:rPr>
                      <m:t>−</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52.81°</m:t>
                    </m:r>
                  </m:oMath>
                </a14:m>
                <a:r>
                  <a:rPr lang="en-US" dirty="0">
                    <a:solidFill>
                      <a:srgbClr val="000000"/>
                    </a:solidFill>
                    <a:latin typeface="Cambria" panose="02040503050406030204"/>
                    <a:ea typeface="Calibri" panose="020F0502020204030204" pitchFamily="34" charset="0"/>
                    <a:cs typeface="Arial" panose="020B0604020202020204" pitchFamily="34" charset="0"/>
                  </a:rPr>
                  <a:t>.</a:t>
                </a:r>
              </a:p>
              <a:p>
                <a:pPr>
                  <a:lnSpc>
                    <a:spcPct val="107000"/>
                  </a:lnSpc>
                  <a:spcBef>
                    <a:spcPts val="0"/>
                  </a:spcBef>
                  <a:spcAft>
                    <a:spcPts val="600"/>
                  </a:spcAft>
                </a:pPr>
                <a:endParaRPr lang="en-US" dirty="0">
                  <a:solidFill>
                    <a:srgbClr val="000000"/>
                  </a:solidFill>
                  <a:latin typeface="Cambria" panose="02040503050406030204"/>
                  <a:ea typeface="Calibri" panose="020F0502020204030204" pitchFamily="34" charset="0"/>
                  <a:cs typeface="Arial" panose="020B0604020202020204" pitchFamily="34" charset="0"/>
                </a:endParaRPr>
              </a:p>
              <a:p>
                <a:pPr>
                  <a:spcBef>
                    <a:spcPts val="0"/>
                  </a:spcBef>
                  <a:spcAft>
                    <a:spcPts val="600"/>
                  </a:spcAft>
                </a:pPr>
                <a:r>
                  <a:rPr lang="en-US" dirty="0">
                    <a:solidFill>
                      <a:srgbClr val="000000"/>
                    </a:solidFill>
                    <a:latin typeface="Cambria" panose="02040503050406030204"/>
                    <a:ea typeface="Times New Roman" panose="02020603050405020304" pitchFamily="18" charset="0"/>
                    <a:cs typeface="Arial" panose="020B0604020202020204" pitchFamily="34" charset="0"/>
                  </a:rPr>
                  <a:t>However, since the real portion is negative (-14.13), we know that the complex number is located in quadrant II of the imaginary plane, so we must add 180˚ to the answer resulting in 127.2 ˚.</a:t>
                </a:r>
              </a:p>
              <a:p>
                <a:pPr>
                  <a:spcBef>
                    <a:spcPts val="0"/>
                  </a:spcBef>
                  <a:spcAft>
                    <a:spcPts val="600"/>
                  </a:spcAft>
                </a:pPr>
                <a:endParaRPr lang="en-US" dirty="0">
                  <a:solidFill>
                    <a:srgbClr val="000000"/>
                  </a:solidFill>
                  <a:latin typeface="Cambria" panose="02040503050406030204"/>
                  <a:ea typeface="Calibri" panose="020F0502020204030204" pitchFamily="34" charset="0"/>
                  <a:cs typeface="Arial" panose="020B0604020202020204" pitchFamily="34" charset="0"/>
                </a:endParaRPr>
              </a:p>
              <a:p>
                <a:pPr>
                  <a:lnSpc>
                    <a:spcPct val="107000"/>
                  </a:lnSpc>
                  <a:spcBef>
                    <a:spcPts val="0"/>
                  </a:spcBef>
                  <a:spcAft>
                    <a:spcPts val="600"/>
                  </a:spcAft>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1−</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2+</m:t>
                      </m:r>
                      <m:r>
                        <m:rPr>
                          <m:sty m:val="p"/>
                        </m:rP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x</m:t>
                      </m:r>
                      <m:r>
                        <a:rPr lang="en-US">
                          <a:solidFill>
                            <a:srgbClr val="000000"/>
                          </a:solidFill>
                          <a:latin typeface="Cambria Math" panose="02040503050406030204" pitchFamily="18" charset="0"/>
                          <a:ea typeface="Calibri" panose="020F0502020204030204" pitchFamily="34" charset="0"/>
                          <a:cs typeface="Arial" panose="020B0604020202020204" pitchFamily="34" charset="0"/>
                        </a:rPr>
                        <m:t>3= 23.37∠127.2°</m:t>
                      </m:r>
                      <m:r>
                        <a:rPr lang="en-US" smtClean="0">
                          <a:solidFill>
                            <a:srgbClr val="000000"/>
                          </a:solidFill>
                          <a:latin typeface="Cambria Math" panose="02040503050406030204" pitchFamily="18" charset="0"/>
                          <a:ea typeface="Calibri" panose="020F0502020204030204" pitchFamily="34" charset="0"/>
                          <a:cs typeface="Arial" panose="020B0604020202020204" pitchFamily="34" charset="0"/>
                        </a:rPr>
                        <m:t>.</m:t>
                      </m:r>
                    </m:oMath>
                  </m:oMathPara>
                </a14:m>
                <a:endParaRPr lang="en-US" dirty="0">
                  <a:solidFill>
                    <a:srgbClr val="000000"/>
                  </a:solidFill>
                  <a:latin typeface="Cambria" panose="02040503050406030204"/>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28978" y="798286"/>
                <a:ext cx="11492089" cy="5437771"/>
              </a:xfrm>
              <a:prstGeom prst="rect">
                <a:avLst/>
              </a:prstGeom>
              <a:blipFill>
                <a:blip r:embed="rId2"/>
                <a:stretch>
                  <a:fillRect l="-211" t="-333"/>
                </a:stretch>
              </a:blipFill>
              <a:ln w="57150">
                <a:solidFill>
                  <a:schemeClr val="accent1"/>
                </a:solidFill>
              </a:ln>
            </p:spPr>
            <p:txBody>
              <a:bodyPr/>
              <a:lstStyle/>
              <a:p>
                <a:r>
                  <a:rPr lang="en-US">
                    <a:noFill/>
                  </a:rPr>
                  <a:t> </a:t>
                </a:r>
              </a:p>
            </p:txBody>
          </p:sp>
        </mc:Fallback>
      </mc:AlternateContent>
      <p:sp>
        <p:nvSpPr>
          <p:cNvPr id="4" name="Rectangle 3"/>
          <p:cNvSpPr/>
          <p:nvPr/>
        </p:nvSpPr>
        <p:spPr>
          <a:xfrm>
            <a:off x="2757574" y="2802267"/>
            <a:ext cx="6469555" cy="252633"/>
          </a:xfrm>
          <a:prstGeom prst="rect">
            <a:avLst/>
          </a:prstGeom>
        </p:spPr>
        <p:txBody>
          <a:bodyPr wrap="square">
            <a:spAutoFit/>
          </a:bodyPr>
          <a:lstStyle/>
          <a:p>
            <a:pPr>
              <a:lnSpc>
                <a:spcPct val="107000"/>
              </a:lnSpc>
              <a:spcBef>
                <a:spcPts val="0"/>
              </a:spcBef>
              <a:spcAft>
                <a:spcPts val="600"/>
              </a:spcAft>
            </a:pPr>
            <a:endParaRPr lang="en-US" sz="1050">
              <a:solidFill>
                <a:srgbClr val="000000"/>
              </a:solidFill>
            </a:endParaRPr>
          </a:p>
        </p:txBody>
      </p:sp>
    </p:spTree>
    <p:extLst>
      <p:ext uri="{BB962C8B-B14F-4D97-AF65-F5344CB8AC3E}">
        <p14:creationId xmlns:p14="http://schemas.microsoft.com/office/powerpoint/2010/main" val="11189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anim calcmode="lin" valueType="num">
                                      <p:cBhvr additive="base">
                                        <p:cTn id="7"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anim calcmode="lin" valueType="num">
                                      <p:cBhvr additive="base">
                                        <p:cTn id="1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xEl>
                                              <p:pRg st="6" end="6"/>
                                            </p:txEl>
                                          </p:spTgt>
                                        </p:tgtEl>
                                        <p:attrNameLst>
                                          <p:attrName>style.visibility</p:attrName>
                                        </p:attrNameLst>
                                      </p:cBhvr>
                                      <p:to>
                                        <p:strVal val="visible"/>
                                      </p:to>
                                    </p:set>
                                    <p:anim calcmode="lin" valueType="num">
                                      <p:cBhvr additive="base">
                                        <p:cTn id="15"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anim calcmode="lin" valueType="num">
                                      <p:cBhvr additive="base">
                                        <p:cTn id="19"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9" end="9"/>
                                            </p:txEl>
                                          </p:spTgt>
                                        </p:tgtEl>
                                        <p:attrNameLst>
                                          <p:attrName>style.visibility</p:attrName>
                                        </p:attrNameLst>
                                      </p:cBhvr>
                                      <p:to>
                                        <p:strVal val="visible"/>
                                      </p:to>
                                    </p:set>
                                    <p:anim calcmode="lin" valueType="num">
                                      <p:cBhvr additive="base">
                                        <p:cTn id="25"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xEl>
                                              <p:pRg st="11" end="11"/>
                                            </p:txEl>
                                          </p:spTgt>
                                        </p:tgtEl>
                                        <p:attrNameLst>
                                          <p:attrName>style.visibility</p:attrName>
                                        </p:attrNameLst>
                                      </p:cBhvr>
                                      <p:to>
                                        <p:strVal val="visible"/>
                                      </p:to>
                                    </p:set>
                                    <p:anim calcmode="lin" valueType="num">
                                      <p:cBhvr additive="base">
                                        <p:cTn id="29" dur="500" fill="hold"/>
                                        <p:tgtEl>
                                          <p:spTgt spid="20">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5477" y="2888812"/>
            <a:ext cx="6242858"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mbria" panose="02040503050406030204"/>
              </a:rPr>
              <a:t>The End</a:t>
            </a:r>
          </a:p>
        </p:txBody>
      </p:sp>
    </p:spTree>
    <p:extLst>
      <p:ext uri="{BB962C8B-B14F-4D97-AF65-F5344CB8AC3E}">
        <p14:creationId xmlns:p14="http://schemas.microsoft.com/office/powerpoint/2010/main" val="7738003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1942" y="2866746"/>
            <a:ext cx="3636458" cy="830997"/>
          </a:xfrm>
          <a:prstGeom prst="rect">
            <a:avLst/>
          </a:prstGeom>
          <a:noFill/>
        </p:spPr>
        <p:txBody>
          <a:bodyPr wrap="square" rtlCol="0">
            <a:spAutoFit/>
          </a:bodyPr>
          <a:lstStyle/>
          <a:p>
            <a:pPr algn="ctr"/>
            <a:r>
              <a:rPr lang="en-US" sz="4800" dirty="0">
                <a:gradFill>
                  <a:gsLst>
                    <a:gs pos="14000">
                      <a:srgbClr val="FF9929"/>
                    </a:gs>
                    <a:gs pos="64000">
                      <a:srgbClr val="FFFF99"/>
                    </a:gs>
                    <a:gs pos="100000">
                      <a:srgbClr val="FFFF99"/>
                    </a:gs>
                  </a:gsLst>
                  <a:lin ang="16200000" scaled="1"/>
                </a:gradFill>
                <a:latin typeface="Cambria Math" panose="02040503050406030204" pitchFamily="18" charset="0"/>
                <a:ea typeface="Cambria Math" panose="02040503050406030204" pitchFamily="18" charset="0"/>
              </a:rPr>
              <a:t>Extra</a:t>
            </a:r>
          </a:p>
        </p:txBody>
      </p:sp>
    </p:spTree>
    <p:extLst>
      <p:ext uri="{BB962C8B-B14F-4D97-AF65-F5344CB8AC3E}">
        <p14:creationId xmlns:p14="http://schemas.microsoft.com/office/powerpoint/2010/main" val="253095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7636" y="142750"/>
            <a:ext cx="6516728" cy="577844"/>
          </a:xfrm>
        </p:spPr>
        <p:txBody>
          <a:bodyPr>
            <a:noAutofit/>
          </a:bodyPr>
          <a:lstStyle/>
          <a:p>
            <a:r>
              <a:rPr lang="en-US" sz="4000" dirty="0"/>
              <a:t>Sinusoidal Waveform Examples</a:t>
            </a:r>
          </a:p>
        </p:txBody>
      </p:sp>
      <mc:AlternateContent xmlns:mc="http://schemas.openxmlformats.org/markup-compatibility/2006" xmlns:a14="http://schemas.microsoft.com/office/drawing/2010/main">
        <mc:Choice Requires="a14">
          <p:sp>
            <p:nvSpPr>
              <p:cNvPr id="4" name="Rectangle 3"/>
              <p:cNvSpPr/>
              <p:nvPr/>
            </p:nvSpPr>
            <p:spPr>
              <a:xfrm>
                <a:off x="381739" y="1257087"/>
                <a:ext cx="11532093" cy="5078313"/>
              </a:xfrm>
              <a:prstGeom prst="rect">
                <a:avLst/>
              </a:prstGeom>
              <a:solidFill>
                <a:schemeClr val="tx1">
                  <a:lumMod val="95000"/>
                </a:schemeClr>
              </a:solidFill>
              <a:ln w="57150">
                <a:solidFill>
                  <a:schemeClr val="accent1"/>
                </a:solidFill>
              </a:ln>
            </p:spPr>
            <p:txBody>
              <a:bodyPr wrap="square">
                <a:spAutoFit/>
              </a:bodyPr>
              <a:lstStyle/>
              <a:p>
                <a:pPr marL="214313" indent="-214313">
                  <a:buFont typeface="Arial" panose="020B0604020202020204" pitchFamily="34" charset="0"/>
                  <a:buChar char="•"/>
                </a:pPr>
                <a:r>
                  <a:rPr lang="en-US" dirty="0">
                    <a:solidFill>
                      <a:schemeClr val="bg1"/>
                    </a:solidFill>
                    <a:latin typeface="+mn-lt"/>
                  </a:rPr>
                  <a:t>Given the sinusoidal voltage waveform v1(t) = </a:t>
                </a:r>
                <a:r>
                  <a:rPr lang="en-US" dirty="0" err="1">
                    <a:solidFill>
                      <a:schemeClr val="bg1"/>
                    </a:solidFill>
                    <a:latin typeface="+mn-lt"/>
                  </a:rPr>
                  <a:t>V</a:t>
                </a:r>
                <a:r>
                  <a:rPr lang="en-US" baseline="-25000" dirty="0" err="1">
                    <a:solidFill>
                      <a:schemeClr val="bg1"/>
                    </a:solidFill>
                    <a:latin typeface="+mn-lt"/>
                  </a:rPr>
                  <a:t>m</a:t>
                </a:r>
                <a:r>
                  <a:rPr lang="en-US" dirty="0" err="1">
                    <a:solidFill>
                      <a:schemeClr val="bg1"/>
                    </a:solidFill>
                    <a:latin typeface="+mn-lt"/>
                  </a:rPr>
                  <a:t>sin</a:t>
                </a:r>
                <a:r>
                  <a:rPr lang="en-US" dirty="0">
                    <a:solidFill>
                      <a:schemeClr val="bg1"/>
                    </a:solidFill>
                    <a:latin typeface="+mn-lt"/>
                  </a:rPr>
                  <a:t>(2</a:t>
                </a:r>
                <a:r>
                  <a:rPr lang="el-GR" dirty="0">
                    <a:solidFill>
                      <a:schemeClr val="bg1"/>
                    </a:solidFill>
                    <a:latin typeface="+mn-lt"/>
                  </a:rPr>
                  <a:t>π</a:t>
                </a:r>
                <a:r>
                  <a:rPr lang="en-US" dirty="0" err="1">
                    <a:solidFill>
                      <a:schemeClr val="bg1"/>
                    </a:solidFill>
                    <a:latin typeface="+mn-lt"/>
                  </a:rPr>
                  <a:t>tf</a:t>
                </a:r>
                <a:r>
                  <a:rPr lang="en-US" dirty="0">
                    <a:solidFill>
                      <a:schemeClr val="bg1"/>
                    </a:solidFill>
                    <a:latin typeface="+mn-lt"/>
                  </a:rPr>
                  <a:t> + </a:t>
                </a:r>
                <a:r>
                  <a:rPr lang="el-GR" dirty="0">
                    <a:solidFill>
                      <a:schemeClr val="bg1"/>
                    </a:solidFill>
                    <a:latin typeface="+mn-lt"/>
                  </a:rPr>
                  <a:t>θ</a:t>
                </a:r>
                <a:r>
                  <a:rPr lang="en-US" dirty="0">
                    <a:solidFill>
                      <a:schemeClr val="bg1"/>
                    </a:solidFill>
                    <a:latin typeface="+mn-lt"/>
                  </a:rPr>
                  <a:t>), calculate the</a:t>
                </a:r>
                <a:r>
                  <a:rPr lang="en-US" dirty="0">
                    <a:solidFill>
                      <a:srgbClr val="000000"/>
                    </a:solidFill>
                    <a:latin typeface="+mn-lt"/>
                  </a:rPr>
                  <a:t> voltage v1(t) at time t = 6 </a:t>
                </a:r>
                <a:r>
                  <a:rPr lang="en-US" dirty="0" err="1">
                    <a:solidFill>
                      <a:srgbClr val="000000"/>
                    </a:solidFill>
                    <a:latin typeface="+mn-lt"/>
                  </a:rPr>
                  <a:t>ms</a:t>
                </a:r>
                <a:r>
                  <a:rPr lang="en-US" dirty="0">
                    <a:solidFill>
                      <a:srgbClr val="000000"/>
                    </a:solidFill>
                    <a:latin typeface="+mn-lt"/>
                  </a:rPr>
                  <a:t>, for </a:t>
                </a:r>
                <a:r>
                  <a:rPr lang="en-US" dirty="0" err="1">
                    <a:solidFill>
                      <a:srgbClr val="000000"/>
                    </a:solidFill>
                    <a:latin typeface="+mn-lt"/>
                  </a:rPr>
                  <a:t>V</a:t>
                </a:r>
                <a:r>
                  <a:rPr lang="en-US" baseline="-25000" dirty="0" err="1">
                    <a:solidFill>
                      <a:srgbClr val="000000"/>
                    </a:solidFill>
                    <a:latin typeface="+mn-lt"/>
                  </a:rPr>
                  <a:t>m</a:t>
                </a:r>
                <a:r>
                  <a:rPr lang="en-US" dirty="0">
                    <a:solidFill>
                      <a:srgbClr val="000000"/>
                    </a:solidFill>
                    <a:latin typeface="+mn-lt"/>
                  </a:rPr>
                  <a:t> = 1V, f = 60 Hz, and </a:t>
                </a:r>
                <a:r>
                  <a:rPr lang="el-GR" dirty="0">
                    <a:solidFill>
                      <a:srgbClr val="000000"/>
                    </a:solidFill>
                    <a:latin typeface="+mn-lt"/>
                  </a:rPr>
                  <a:t>θ</a:t>
                </a:r>
                <a:r>
                  <a:rPr lang="en-US" dirty="0">
                    <a:solidFill>
                      <a:srgbClr val="000000"/>
                    </a:solidFill>
                    <a:latin typeface="+mn-lt"/>
                  </a:rPr>
                  <a:t> = 0.</a:t>
                </a:r>
              </a:p>
              <a:p>
                <a:endParaRPr lang="en-US" dirty="0">
                  <a:solidFill>
                    <a:srgbClr val="000000"/>
                  </a:solidFill>
                  <a:latin typeface="+mn-lt"/>
                </a:endParaRPr>
              </a:p>
              <a:p>
                <a:pPr algn="ctr"/>
                <a:r>
                  <a:rPr lang="en-US" dirty="0">
                    <a:solidFill>
                      <a:srgbClr val="000000"/>
                    </a:solidFill>
                    <a:latin typeface="+mn-lt"/>
                  </a:rPr>
                  <a:t>v1</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θ</m:t>
                            </m:r>
                          </m:e>
                        </m:d>
                      </m:e>
                    </m:func>
                    <m:r>
                      <a:rPr lang="en-US"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mn-lt"/>
                  </a:rPr>
                  <a:t> </a:t>
                </a:r>
              </a:p>
              <a:p>
                <a:endParaRPr lang="en-US" dirty="0">
                  <a:solidFill>
                    <a:srgbClr val="000000"/>
                  </a:solidFill>
                  <a:latin typeface="+mn-lt"/>
                </a:endParaRPr>
              </a:p>
              <a:p>
                <a:pPr algn="ctr"/>
                <a:r>
                  <a:rPr lang="en-US" dirty="0">
                    <a:solidFill>
                      <a:srgbClr val="000000"/>
                    </a:solidFill>
                    <a:latin typeface="+mn-lt"/>
                  </a:rPr>
                  <a:t>v1</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r>
                          <a:rPr lang="en-US">
                            <a:solidFill>
                              <a:srgbClr val="000000"/>
                            </a:solidFill>
                            <a:latin typeface="Cambria Math" panose="02040503050406030204" pitchFamily="18" charset="0"/>
                          </a:rPr>
                          <m:t>=6 </m:t>
                        </m:r>
                        <m:r>
                          <m:rPr>
                            <m:sty m:val="p"/>
                          </m:rPr>
                          <a:rPr lang="en-US">
                            <a:solidFill>
                              <a:srgbClr val="000000"/>
                            </a:solidFill>
                            <a:latin typeface="Cambria Math" panose="02040503050406030204" pitchFamily="18" charset="0"/>
                          </a:rPr>
                          <m:t>ms</m:t>
                        </m:r>
                      </m:e>
                    </m:d>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1.0 </m:t>
                        </m:r>
                        <m:r>
                          <m:rPr>
                            <m:sty m:val="p"/>
                          </m:rPr>
                          <a:rPr lang="en-US">
                            <a:solidFill>
                              <a:srgbClr val="000000"/>
                            </a:solidFill>
                            <a:latin typeface="Cambria Math" panose="02040503050406030204" pitchFamily="18" charset="0"/>
                          </a:rPr>
                          <m:t>V</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sin</m:t>
                        </m:r>
                      </m:fName>
                      <m:e>
                        <m:d>
                          <m:dPr>
                            <m:begChr m:val="["/>
                            <m:endChr m:val="]"/>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m:t>
                            </m:r>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60 </m:t>
                                </m:r>
                                <m:r>
                                  <m:rPr>
                                    <m:sty m:val="p"/>
                                  </m:rPr>
                                  <a:rPr lang="en-US">
                                    <a:solidFill>
                                      <a:srgbClr val="000000"/>
                                    </a:solidFill>
                                    <a:latin typeface="Cambria Math" panose="02040503050406030204" pitchFamily="18" charset="0"/>
                                    <a:ea typeface="Cambria Math" panose="02040503050406030204" pitchFamily="18" charset="0"/>
                                  </a:rPr>
                                  <m:t>Hz</m:t>
                                </m:r>
                              </m:e>
                            </m:d>
                            <m:r>
                              <a:rPr lang="en-US" b="0" i="0" smtClean="0">
                                <a:solidFill>
                                  <a:srgbClr val="000000"/>
                                </a:solidFill>
                                <a:latin typeface="Cambria Math" panose="02040503050406030204" pitchFamily="18" charset="0"/>
                                <a:ea typeface="Cambria Math" panose="02040503050406030204" pitchFamily="18" charset="0"/>
                              </a:rPr>
                              <m:t>(6 </m:t>
                            </m:r>
                            <m:r>
                              <m:rPr>
                                <m:sty m:val="p"/>
                              </m:rPr>
                              <a:rPr lang="en-US" b="0" i="0" smtClean="0">
                                <a:solidFill>
                                  <a:srgbClr val="000000"/>
                                </a:solidFill>
                                <a:latin typeface="Cambria Math" panose="02040503050406030204" pitchFamily="18" charset="0"/>
                                <a:ea typeface="Cambria Math" panose="02040503050406030204" pitchFamily="18" charset="0"/>
                              </a:rPr>
                              <m:t>ms</m:t>
                            </m:r>
                            <m:r>
                              <a:rPr lang="en-US" b="0" i="0" smtClean="0">
                                <a:solidFill>
                                  <a:srgbClr val="000000"/>
                                </a:solidFill>
                                <a:latin typeface="Cambria Math" panose="02040503050406030204" pitchFamily="18" charset="0"/>
                                <a:ea typeface="Cambria Math" panose="02040503050406030204" pitchFamily="18" charset="0"/>
                              </a:rPr>
                              <m:t>)</m:t>
                            </m:r>
                          </m:e>
                        </m:d>
                      </m:e>
                    </m:func>
                  </m:oMath>
                </a14:m>
                <a:r>
                  <a:rPr lang="en-US" dirty="0">
                    <a:solidFill>
                      <a:srgbClr val="000000"/>
                    </a:solidFill>
                    <a:latin typeface="+mn-lt"/>
                  </a:rPr>
                  <a:t> = 0.770 V.</a:t>
                </a:r>
              </a:p>
              <a:p>
                <a:pPr algn="ctr"/>
                <a:endParaRPr lang="en-US" dirty="0">
                  <a:solidFill>
                    <a:srgbClr val="000000"/>
                  </a:solidFill>
                  <a:latin typeface="+mn-lt"/>
                </a:endParaRPr>
              </a:p>
              <a:p>
                <a:endParaRPr lang="en-US" dirty="0">
                  <a:solidFill>
                    <a:srgbClr val="000000"/>
                  </a:solidFill>
                  <a:latin typeface="+mn-lt"/>
                </a:endParaRPr>
              </a:p>
              <a:p>
                <a:endParaRPr lang="en-US" dirty="0">
                  <a:solidFill>
                    <a:srgbClr val="000000"/>
                  </a:solidFill>
                  <a:latin typeface="Cambria" panose="02040503050406030204"/>
                </a:endParaRPr>
              </a:p>
              <a:p>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chemeClr val="bg1"/>
                    </a:solidFill>
                    <a:latin typeface="+mn-lt"/>
                  </a:rPr>
                  <a:t>Given the sinusoidal voltage waveform v2(t) = </a:t>
                </a:r>
                <a:r>
                  <a:rPr lang="en-US" dirty="0" err="1">
                    <a:solidFill>
                      <a:schemeClr val="bg1"/>
                    </a:solidFill>
                    <a:latin typeface="+mn-lt"/>
                  </a:rPr>
                  <a:t>V</a:t>
                </a:r>
                <a:r>
                  <a:rPr lang="en-US" baseline="-25000" dirty="0" err="1">
                    <a:solidFill>
                      <a:schemeClr val="bg1"/>
                    </a:solidFill>
                    <a:latin typeface="+mn-lt"/>
                  </a:rPr>
                  <a:t>m</a:t>
                </a:r>
                <a:r>
                  <a:rPr lang="en-US" dirty="0" err="1">
                    <a:solidFill>
                      <a:schemeClr val="bg1"/>
                    </a:solidFill>
                    <a:latin typeface="+mn-lt"/>
                  </a:rPr>
                  <a:t>cos</a:t>
                </a:r>
                <a:r>
                  <a:rPr lang="en-US" dirty="0">
                    <a:solidFill>
                      <a:schemeClr val="bg1"/>
                    </a:solidFill>
                    <a:latin typeface="+mn-lt"/>
                  </a:rPr>
                  <a:t>(2</a:t>
                </a:r>
                <a:r>
                  <a:rPr lang="el-GR" dirty="0">
                    <a:solidFill>
                      <a:schemeClr val="bg1"/>
                    </a:solidFill>
                    <a:latin typeface="+mn-lt"/>
                  </a:rPr>
                  <a:t>π</a:t>
                </a:r>
                <a:r>
                  <a:rPr lang="en-US" dirty="0" err="1">
                    <a:solidFill>
                      <a:schemeClr val="bg1"/>
                    </a:solidFill>
                    <a:latin typeface="+mn-lt"/>
                  </a:rPr>
                  <a:t>tf</a:t>
                </a:r>
                <a:r>
                  <a:rPr lang="en-US" dirty="0">
                    <a:solidFill>
                      <a:schemeClr val="bg1"/>
                    </a:solidFill>
                    <a:latin typeface="+mn-lt"/>
                  </a:rPr>
                  <a:t> + </a:t>
                </a:r>
                <a:r>
                  <a:rPr lang="el-GR" dirty="0">
                    <a:solidFill>
                      <a:schemeClr val="bg1"/>
                    </a:solidFill>
                    <a:latin typeface="+mn-lt"/>
                  </a:rPr>
                  <a:t>θ</a:t>
                </a:r>
                <a:r>
                  <a:rPr lang="en-US" dirty="0">
                    <a:solidFill>
                      <a:schemeClr val="bg1"/>
                    </a:solidFill>
                    <a:latin typeface="+mn-lt"/>
                  </a:rPr>
                  <a:t>), calculate the</a:t>
                </a:r>
                <a:r>
                  <a:rPr lang="en-US" dirty="0">
                    <a:solidFill>
                      <a:srgbClr val="000000"/>
                    </a:solidFill>
                    <a:latin typeface="+mn-lt"/>
                  </a:rPr>
                  <a:t> voltage v2(t) at time t = 6 </a:t>
                </a:r>
                <a:r>
                  <a:rPr lang="en-US" dirty="0" err="1">
                    <a:solidFill>
                      <a:srgbClr val="000000"/>
                    </a:solidFill>
                    <a:latin typeface="+mn-lt"/>
                  </a:rPr>
                  <a:t>ms</a:t>
                </a:r>
                <a:r>
                  <a:rPr lang="en-US" dirty="0">
                    <a:solidFill>
                      <a:srgbClr val="000000"/>
                    </a:solidFill>
                    <a:latin typeface="+mn-lt"/>
                  </a:rPr>
                  <a:t>, for </a:t>
                </a:r>
                <a:r>
                  <a:rPr lang="en-US" dirty="0" err="1">
                    <a:solidFill>
                      <a:srgbClr val="000000"/>
                    </a:solidFill>
                    <a:latin typeface="+mn-lt"/>
                  </a:rPr>
                  <a:t>V</a:t>
                </a:r>
                <a:r>
                  <a:rPr lang="en-US" baseline="-25000" dirty="0" err="1">
                    <a:solidFill>
                      <a:srgbClr val="000000"/>
                    </a:solidFill>
                    <a:latin typeface="+mn-lt"/>
                  </a:rPr>
                  <a:t>m</a:t>
                </a:r>
                <a:r>
                  <a:rPr lang="en-US" dirty="0">
                    <a:solidFill>
                      <a:srgbClr val="000000"/>
                    </a:solidFill>
                    <a:latin typeface="+mn-lt"/>
                  </a:rPr>
                  <a:t> = 1V, f = 60 Hz, and </a:t>
                </a:r>
                <a:r>
                  <a:rPr lang="el-GR" dirty="0">
                    <a:solidFill>
                      <a:srgbClr val="000000"/>
                    </a:solidFill>
                    <a:latin typeface="+mn-lt"/>
                  </a:rPr>
                  <a:t>θ</a:t>
                </a:r>
                <a:r>
                  <a:rPr lang="en-US" dirty="0">
                    <a:solidFill>
                      <a:srgbClr val="000000"/>
                    </a:solidFill>
                    <a:latin typeface="+mn-lt"/>
                  </a:rPr>
                  <a:t> = 0.</a:t>
                </a:r>
              </a:p>
              <a:p>
                <a:endParaRPr lang="en-US" dirty="0">
                  <a:solidFill>
                    <a:srgbClr val="000000"/>
                  </a:solidFill>
                  <a:latin typeface="+mn-lt"/>
                </a:endParaRPr>
              </a:p>
              <a:p>
                <a:pPr algn="ctr"/>
                <a:r>
                  <a:rPr lang="en-US" dirty="0">
                    <a:solidFill>
                      <a:srgbClr val="000000"/>
                    </a:solidFill>
                    <a:latin typeface="+mn-lt"/>
                  </a:rPr>
                  <a:t>v2</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i="1">
                        <a:solidFill>
                          <a:srgbClr val="000000"/>
                        </a:solidFill>
                        <a:latin typeface="Cambria Math" panose="02040503050406030204" pitchFamily="18" charset="0"/>
                      </a:rPr>
                      <m:t>=</m:t>
                    </m:r>
                    <m:func>
                      <m:funcPr>
                        <m:ctrlPr>
                          <a:rPr lang="en-US" i="1" smtClean="0">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fName>
                      <m:e>
                        <m:r>
                          <m:rPr>
                            <m:sty m:val="p"/>
                          </m:rPr>
                          <a:rPr lang="en-US" b="0" i="0" smtClean="0">
                            <a:solidFill>
                              <a:srgbClr val="000000"/>
                            </a:solidFill>
                            <a:latin typeface="Cambria Math" panose="02040503050406030204" pitchFamily="18" charset="0"/>
                          </a:rPr>
                          <m:t>cos</m:t>
                        </m:r>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θ</m:t>
                            </m:r>
                          </m:e>
                        </m:d>
                      </m:e>
                    </m:func>
                    <m:r>
                      <a:rPr lang="en-US" i="1">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mn-lt"/>
                  </a:rPr>
                  <a:t> </a:t>
                </a:r>
              </a:p>
              <a:p>
                <a:endParaRPr lang="en-US" dirty="0">
                  <a:solidFill>
                    <a:srgbClr val="000000"/>
                  </a:solidFill>
                  <a:latin typeface="+mn-lt"/>
                </a:endParaRPr>
              </a:p>
              <a:p>
                <a:pPr algn="ctr"/>
                <a:r>
                  <a:rPr lang="en-US" dirty="0">
                    <a:solidFill>
                      <a:srgbClr val="000000"/>
                    </a:solidFill>
                    <a:latin typeface="+mn-lt"/>
                  </a:rPr>
                  <a:t>v2</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r>
                          <a:rPr lang="en-US">
                            <a:solidFill>
                              <a:srgbClr val="000000"/>
                            </a:solidFill>
                            <a:latin typeface="Cambria Math" panose="02040503050406030204" pitchFamily="18" charset="0"/>
                          </a:rPr>
                          <m:t>=6 </m:t>
                        </m:r>
                        <m:r>
                          <m:rPr>
                            <m:sty m:val="p"/>
                          </m:rPr>
                          <a:rPr lang="en-US">
                            <a:solidFill>
                              <a:srgbClr val="000000"/>
                            </a:solidFill>
                            <a:latin typeface="Cambria Math" panose="02040503050406030204" pitchFamily="18" charset="0"/>
                          </a:rPr>
                          <m:t>ms</m:t>
                        </m:r>
                      </m:e>
                    </m:d>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1.0 </m:t>
                        </m:r>
                        <m:r>
                          <m:rPr>
                            <m:sty m:val="p"/>
                          </m:rPr>
                          <a:rPr lang="en-US">
                            <a:solidFill>
                              <a:srgbClr val="000000"/>
                            </a:solidFill>
                            <a:latin typeface="Cambria Math" panose="02040503050406030204" pitchFamily="18" charset="0"/>
                          </a:rPr>
                          <m:t>V</m:t>
                        </m:r>
                        <m:r>
                          <a:rPr lang="en-US" i="1">
                            <a:solidFill>
                              <a:srgbClr val="000000"/>
                            </a:solidFill>
                            <a:latin typeface="Cambria Math" panose="02040503050406030204" pitchFamily="18" charset="0"/>
                          </a:rPr>
                          <m:t>)</m:t>
                        </m:r>
                        <m:r>
                          <m:rPr>
                            <m:sty m:val="p"/>
                          </m:rPr>
                          <a:rPr lang="en-US" b="0" i="0" smtClean="0">
                            <a:solidFill>
                              <a:srgbClr val="000000"/>
                            </a:solidFill>
                            <a:latin typeface="Cambria Math" panose="02040503050406030204" pitchFamily="18" charset="0"/>
                          </a:rPr>
                          <m:t>cos</m:t>
                        </m:r>
                      </m:fName>
                      <m:e>
                        <m:d>
                          <m:dPr>
                            <m:begChr m:val="["/>
                            <m:endChr m:val="]"/>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m:t>
                            </m:r>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60 </m:t>
                                </m:r>
                                <m:r>
                                  <m:rPr>
                                    <m:sty m:val="p"/>
                                  </m:rPr>
                                  <a:rPr lang="en-US">
                                    <a:solidFill>
                                      <a:srgbClr val="000000"/>
                                    </a:solidFill>
                                    <a:latin typeface="Cambria Math" panose="02040503050406030204" pitchFamily="18" charset="0"/>
                                    <a:ea typeface="Cambria Math" panose="02040503050406030204" pitchFamily="18" charset="0"/>
                                  </a:rPr>
                                  <m:t>Hz</m:t>
                                </m:r>
                              </m:e>
                            </m:d>
                            <m:r>
                              <a:rPr lang="en-US">
                                <a:solidFill>
                                  <a:srgbClr val="000000"/>
                                </a:solidFill>
                                <a:latin typeface="Cambria Math" panose="02040503050406030204" pitchFamily="18" charset="0"/>
                                <a:ea typeface="Cambria Math" panose="02040503050406030204" pitchFamily="18" charset="0"/>
                              </a:rPr>
                              <m:t>(6 </m:t>
                            </m:r>
                            <m:r>
                              <m:rPr>
                                <m:sty m:val="p"/>
                              </m:rPr>
                              <a:rPr lang="en-US">
                                <a:solidFill>
                                  <a:srgbClr val="000000"/>
                                </a:solidFill>
                                <a:latin typeface="Cambria Math" panose="02040503050406030204" pitchFamily="18" charset="0"/>
                                <a:ea typeface="Cambria Math" panose="02040503050406030204" pitchFamily="18" charset="0"/>
                              </a:rPr>
                              <m:t>ms</m:t>
                            </m:r>
                            <m:r>
                              <a:rPr lang="en-US">
                                <a:solidFill>
                                  <a:srgbClr val="000000"/>
                                </a:solidFill>
                                <a:latin typeface="Cambria Math" panose="02040503050406030204" pitchFamily="18" charset="0"/>
                                <a:ea typeface="Cambria Math" panose="02040503050406030204" pitchFamily="18" charset="0"/>
                              </a:rPr>
                              <m:t>)</m:t>
                            </m:r>
                          </m:e>
                        </m:d>
                      </m:e>
                    </m:func>
                  </m:oMath>
                </a14:m>
                <a:r>
                  <a:rPr lang="en-US" dirty="0">
                    <a:solidFill>
                      <a:srgbClr val="000000"/>
                    </a:solidFill>
                    <a:latin typeface="+mn-lt"/>
                  </a:rPr>
                  <a:t> = -0.637 V.</a:t>
                </a:r>
              </a:p>
              <a:p>
                <a:pPr algn="ctr"/>
                <a:endParaRPr lang="en-US" dirty="0">
                  <a:solidFill>
                    <a:srgbClr val="000000"/>
                  </a:solidFill>
                </a:endParaRPr>
              </a:p>
              <a:p>
                <a:endParaRPr lang="en-US" dirty="0">
                  <a:solidFill>
                    <a:srgbClr val="00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739" y="1257087"/>
                <a:ext cx="11532093" cy="5078313"/>
              </a:xfrm>
              <a:prstGeom prst="rect">
                <a:avLst/>
              </a:prstGeom>
              <a:blipFill>
                <a:blip r:embed="rId2"/>
                <a:stretch>
                  <a:fillRect l="-158" t="-238" r="-263"/>
                </a:stretch>
              </a:blipFill>
              <a:ln w="57150">
                <a:solidFill>
                  <a:schemeClr val="accent1"/>
                </a:solidFill>
              </a:ln>
            </p:spPr>
            <p:txBody>
              <a:bodyPr/>
              <a:lstStyle/>
              <a:p>
                <a:r>
                  <a:rPr lang="en-US">
                    <a:noFill/>
                  </a:rPr>
                  <a:t> </a:t>
                </a:r>
              </a:p>
            </p:txBody>
          </p:sp>
        </mc:Fallback>
      </mc:AlternateContent>
      <p:sp>
        <p:nvSpPr>
          <p:cNvPr id="6" name="Right Brace 5"/>
          <p:cNvSpPr/>
          <p:nvPr/>
        </p:nvSpPr>
        <p:spPr>
          <a:xfrm rot="5400000">
            <a:off x="6758992" y="2341779"/>
            <a:ext cx="343755" cy="17052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3" name="TextBox 2"/>
          <p:cNvSpPr txBox="1"/>
          <p:nvPr/>
        </p:nvSpPr>
        <p:spPr>
          <a:xfrm>
            <a:off x="6542562" y="3348527"/>
            <a:ext cx="985345" cy="369332"/>
          </a:xfrm>
          <a:prstGeom prst="rect">
            <a:avLst/>
          </a:prstGeom>
          <a:noFill/>
        </p:spPr>
        <p:txBody>
          <a:bodyPr wrap="square" rtlCol="0">
            <a:spAutoFit/>
          </a:bodyPr>
          <a:lstStyle/>
          <a:p>
            <a:r>
              <a:rPr lang="en-US" dirty="0">
                <a:solidFill>
                  <a:srgbClr val="000000"/>
                </a:solidFill>
                <a:latin typeface="Cambria" panose="02040503050406030204"/>
              </a:rPr>
              <a:t>radians</a:t>
            </a:r>
          </a:p>
        </p:txBody>
      </p:sp>
    </p:spTree>
    <p:extLst>
      <p:ext uri="{BB962C8B-B14F-4D97-AF65-F5344CB8AC3E}">
        <p14:creationId xmlns:p14="http://schemas.microsoft.com/office/powerpoint/2010/main" val="21429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 calcmode="lin" valueType="num">
                                      <p:cBhvr additive="base">
                                        <p:cTn id="2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 calcmode="lin" valueType="num">
                                      <p:cBhvr additive="base">
                                        <p:cTn id="2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anim calcmode="lin" valueType="num">
                                      <p:cBhvr additive="base">
                                        <p:cTn id="33"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325534" y="169867"/>
                <a:ext cx="3934547" cy="621626"/>
              </a:xfrm>
            </p:spPr>
            <p:txBody>
              <a:bodyPr>
                <a:noAutofit/>
              </a:bodyPr>
              <a:lstStyle/>
              <a:p>
                <a:r>
                  <a:rPr lang="en-US" sz="4400" dirty="0">
                    <a:latin typeface="+mn-lt"/>
                  </a:rPr>
                  <a:t>Definition of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π</m:t>
                    </m:r>
                  </m:oMath>
                </a14:m>
                <a:endParaRPr lang="en-US" sz="44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325534" y="169867"/>
                <a:ext cx="3934547" cy="621626"/>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938352" y="1604734"/>
                <a:ext cx="8211488" cy="4822987"/>
              </a:xfrm>
              <a:prstGeom prst="rect">
                <a:avLst/>
              </a:prstGeom>
              <a:solidFill>
                <a:schemeClr val="tx1">
                  <a:lumMod val="95000"/>
                </a:schemeClr>
              </a:solidFill>
              <a:ln w="57150">
                <a:solidFill>
                  <a:schemeClr val="accent1"/>
                </a:solidFill>
              </a:ln>
            </p:spPr>
            <p:txBody>
              <a:bodyPr wrap="square">
                <a:spAutoFit/>
              </a:bodyPr>
              <a:lstStyle/>
              <a:p>
                <a:pPr>
                  <a:defRPr/>
                </a:pPr>
                <a14:m>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π</m:t>
                    </m:r>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m:rPr>
                            <m:sty m:val="p"/>
                          </m:rPr>
                          <a:rPr lang="en-US" sz="2000">
                            <a:solidFill>
                              <a:srgbClr val="000000"/>
                            </a:solidFill>
                            <a:latin typeface="Cambria Math" panose="02040503050406030204" pitchFamily="18" charset="0"/>
                            <a:ea typeface="Cambria Math" panose="02040503050406030204" pitchFamily="18" charset="0"/>
                          </a:rPr>
                          <m:t>Circumference</m:t>
                        </m:r>
                      </m:num>
                      <m:den>
                        <m:r>
                          <m:rPr>
                            <m:sty m:val="p"/>
                          </m:rPr>
                          <a:rPr lang="en-US" sz="2000">
                            <a:solidFill>
                              <a:srgbClr val="000000"/>
                            </a:solidFill>
                            <a:latin typeface="Cambria Math" panose="02040503050406030204" pitchFamily="18" charset="0"/>
                            <a:ea typeface="Cambria Math" panose="02040503050406030204" pitchFamily="18" charset="0"/>
                          </a:rPr>
                          <m:t>Diameter</m:t>
                        </m:r>
                      </m:den>
                    </m:f>
                    <m:r>
                      <a:rPr lang="en-US" sz="2000">
                        <a:solidFill>
                          <a:srgbClr val="000000"/>
                        </a:solidFill>
                        <a:latin typeface="Cambria Math" panose="02040503050406030204" pitchFamily="18" charset="0"/>
                        <a:ea typeface="Cambria Math" panose="02040503050406030204" pitchFamily="18" charset="0"/>
                      </a:rPr>
                      <m:t>=3.1415926…</m:t>
                    </m:r>
                  </m:oMath>
                </a14:m>
                <a:r>
                  <a:rPr lang="en-US" sz="2000" dirty="0">
                    <a:solidFill>
                      <a:srgbClr val="000000"/>
                    </a:solidFill>
                    <a:latin typeface="Cambria" panose="02040503050406030204"/>
                  </a:rPr>
                  <a:t>.</a:t>
                </a:r>
              </a:p>
              <a:p>
                <a:pPr>
                  <a:defRPr/>
                </a:pPr>
                <a:endParaRPr lang="en-US" sz="2000" dirty="0">
                  <a:solidFill>
                    <a:srgbClr val="000000"/>
                  </a:solidFill>
                  <a:latin typeface="Cambria" panose="02040503050406030204"/>
                </a:endParaRPr>
              </a:p>
              <a:p>
                <a:pPr marL="214313" indent="-214313">
                  <a:buFont typeface="Arial" panose="020B0604020202020204" pitchFamily="34" charset="0"/>
                  <a:buChar char="•"/>
                  <a:defRPr/>
                </a:pPr>
                <a14:m>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π</m:t>
                    </m:r>
                    <m:r>
                      <a:rPr lang="en-US" sz="200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latin typeface="Cambria" panose="02040503050406030204"/>
                  </a:rPr>
                  <a:t>is a geometrical constant.</a:t>
                </a:r>
              </a:p>
              <a:p>
                <a:pPr marL="214313" indent="-214313">
                  <a:buFont typeface="Arial" panose="020B0604020202020204" pitchFamily="34" charset="0"/>
                  <a:buChar char="•"/>
                  <a:defRPr/>
                </a:pPr>
                <a:endParaRPr lang="en-US" sz="2000" dirty="0">
                  <a:solidFill>
                    <a:srgbClr val="000000"/>
                  </a:solidFill>
                  <a:latin typeface="Cambria" panose="02040503050406030204"/>
                </a:endParaRPr>
              </a:p>
              <a:p>
                <a:pPr marL="214313" indent="-214313">
                  <a:buFont typeface="Arial" panose="020B0604020202020204" pitchFamily="34" charset="0"/>
                  <a:buChar char="•"/>
                  <a:defRPr/>
                </a:pPr>
                <a:r>
                  <a:rPr lang="en-US" sz="2000" dirty="0">
                    <a:solidFill>
                      <a:srgbClr val="000000"/>
                    </a:solidFill>
                    <a:latin typeface="Cambria" panose="02040503050406030204"/>
                  </a:rPr>
                  <a:t>See 1 Kings 7:23, </a:t>
                </a:r>
                <a14:m>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π</m:t>
                    </m:r>
                  </m:oMath>
                </a14:m>
                <a:r>
                  <a:rPr lang="en-US" sz="2000" dirty="0">
                    <a:solidFill>
                      <a:srgbClr val="000000"/>
                    </a:solidFill>
                    <a:latin typeface="Cambria" panose="02040503050406030204"/>
                  </a:rPr>
                  <a:t> ≈ 3.</a:t>
                </a: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a:p>
                <a:pPr marL="214313" indent="-214313">
                  <a:buFont typeface="Arial" panose="020B0604020202020204" pitchFamily="34" charset="0"/>
                  <a:buChar char="•"/>
                  <a:defRPr/>
                </a:pPr>
                <a:endParaRPr lang="en-US" sz="1650" dirty="0">
                  <a:solidFill>
                    <a:srgbClr val="000000"/>
                  </a:solidFill>
                  <a:latin typeface="Cambria" panose="02040503050406030204"/>
                </a:endParaRPr>
              </a:p>
            </p:txBody>
          </p:sp>
        </mc:Choice>
        <mc:Fallback xmlns="">
          <p:sp>
            <p:nvSpPr>
              <p:cNvPr id="8" name="Rectangle 7"/>
              <p:cNvSpPr>
                <a:spLocks noRot="1" noChangeAspect="1" noMove="1" noResize="1" noEditPoints="1" noAdjustHandles="1" noChangeArrowheads="1" noChangeShapeType="1" noTextEdit="1"/>
              </p:cNvSpPr>
              <p:nvPr/>
            </p:nvSpPr>
            <p:spPr>
              <a:xfrm>
                <a:off x="1938352" y="1604734"/>
                <a:ext cx="8211488" cy="4822987"/>
              </a:xfrm>
              <a:prstGeom prst="rect">
                <a:avLst/>
              </a:prstGeom>
              <a:blipFill>
                <a:blip r:embed="rId4"/>
                <a:stretch>
                  <a:fillRect l="-369"/>
                </a:stretch>
              </a:blipFill>
              <a:ln w="57150">
                <a:solidFill>
                  <a:schemeClr val="accent1"/>
                </a:solidFill>
              </a:ln>
            </p:spPr>
            <p:txBody>
              <a:bodyPr/>
              <a:lstStyle/>
              <a:p>
                <a:r>
                  <a:rPr lang="en-US">
                    <a:noFill/>
                  </a:rPr>
                  <a:t> </a:t>
                </a:r>
              </a:p>
            </p:txBody>
          </p:sp>
        </mc:Fallback>
      </mc:AlternateContent>
      <p:grpSp>
        <p:nvGrpSpPr>
          <p:cNvPr id="6" name="Group 5"/>
          <p:cNvGrpSpPr/>
          <p:nvPr/>
        </p:nvGrpSpPr>
        <p:grpSpPr>
          <a:xfrm>
            <a:off x="6050280" y="2072640"/>
            <a:ext cx="3591008" cy="3509838"/>
            <a:chOff x="1677725" y="1463040"/>
            <a:chExt cx="4222143" cy="3951798"/>
          </a:xfrm>
        </p:grpSpPr>
        <p:sp>
          <p:nvSpPr>
            <p:cNvPr id="7" name="Oval 6"/>
            <p:cNvSpPr/>
            <p:nvPr/>
          </p:nvSpPr>
          <p:spPr bwMode="auto">
            <a:xfrm>
              <a:off x="1677725" y="1463040"/>
              <a:ext cx="4222143" cy="3951798"/>
            </a:xfrm>
            <a:prstGeom prst="ellipse">
              <a:avLst/>
            </a:prstGeom>
            <a:solidFill>
              <a:srgbClr val="FFFFFF"/>
            </a:solidFill>
            <a:ln w="25400">
              <a:solidFill>
                <a:srgbClr val="000000"/>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9" name="Straight Connector 8"/>
            <p:cNvCxnSpPr/>
            <p:nvPr/>
          </p:nvCxnSpPr>
          <p:spPr>
            <a:xfrm flipV="1">
              <a:off x="1677725" y="3438939"/>
              <a:ext cx="4222143" cy="118886"/>
            </a:xfrm>
            <a:prstGeom prst="line">
              <a:avLst/>
            </a:prstGeom>
            <a:noFill/>
            <a:ln w="38100" cap="flat" cmpd="sng" algn="ctr">
              <a:solidFill>
                <a:srgbClr val="C00000"/>
              </a:solidFill>
              <a:prstDash val="solid"/>
            </a:ln>
            <a:effectLst/>
          </p:spPr>
        </p:cxnSp>
        <p:cxnSp>
          <p:nvCxnSpPr>
            <p:cNvPr id="10" name="Straight Connector 9"/>
            <p:cNvCxnSpPr/>
            <p:nvPr/>
          </p:nvCxnSpPr>
          <p:spPr>
            <a:xfrm flipV="1">
              <a:off x="3793499" y="1743959"/>
              <a:ext cx="1070732" cy="1754423"/>
            </a:xfrm>
            <a:prstGeom prst="line">
              <a:avLst/>
            </a:prstGeom>
            <a:noFill/>
            <a:ln w="38100" cap="flat" cmpd="sng" algn="ctr">
              <a:solidFill>
                <a:srgbClr val="C00000"/>
              </a:solidFill>
              <a:prstDash val="solid"/>
            </a:ln>
            <a:effectLst/>
          </p:spPr>
        </p:cxnSp>
        <p:sp>
          <p:nvSpPr>
            <p:cNvPr id="11" name="Oval 10"/>
            <p:cNvSpPr/>
            <p:nvPr/>
          </p:nvSpPr>
          <p:spPr bwMode="auto">
            <a:xfrm>
              <a:off x="3746308" y="3431358"/>
              <a:ext cx="109252" cy="122548"/>
            </a:xfrm>
            <a:prstGeom prst="ellipse">
              <a:avLst/>
            </a:prstGeom>
            <a:solidFill>
              <a:schemeClr val="bg1"/>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auto">
                <a:spcBef>
                  <a:spcPts val="0"/>
                </a:spcBef>
                <a:spcAft>
                  <a:spcPts val="0"/>
                </a:spcAft>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2" name="TextBox 11"/>
            <p:cNvSpPr txBox="1"/>
            <p:nvPr/>
          </p:nvSpPr>
          <p:spPr>
            <a:xfrm>
              <a:off x="3107406" y="3505963"/>
              <a:ext cx="1496310" cy="461664"/>
            </a:xfrm>
            <a:prstGeom prst="rect">
              <a:avLst/>
            </a:prstGeom>
            <a:noFill/>
          </p:spPr>
          <p:txBody>
            <a:bodyPr wrap="square" rtlCol="0">
              <a:spAutoFit/>
            </a:bodyPr>
            <a:lstStyle/>
            <a:p>
              <a:pPr fontAlgn="auto">
                <a:spcBef>
                  <a:spcPts val="0"/>
                </a:spcBef>
                <a:spcAft>
                  <a:spcPts val="0"/>
                </a:spcAft>
                <a:defRPr/>
              </a:pPr>
              <a:r>
                <a:rPr lang="en-US" sz="2000" kern="0" dirty="0">
                  <a:solidFill>
                    <a:srgbClr val="000000"/>
                  </a:solidFill>
                  <a:latin typeface="Cambria Math" panose="02040503050406030204" pitchFamily="18" charset="0"/>
                  <a:ea typeface="Cambria Math" panose="02040503050406030204" pitchFamily="18" charset="0"/>
                </a:rPr>
                <a:t>Diameter</a:t>
              </a:r>
            </a:p>
          </p:txBody>
        </p:sp>
        <p:sp>
          <p:nvSpPr>
            <p:cNvPr id="13" name="TextBox 12"/>
            <p:cNvSpPr txBox="1"/>
            <p:nvPr/>
          </p:nvSpPr>
          <p:spPr>
            <a:xfrm>
              <a:off x="3358336" y="2171204"/>
              <a:ext cx="1245379" cy="461664"/>
            </a:xfrm>
            <a:prstGeom prst="rect">
              <a:avLst/>
            </a:prstGeom>
            <a:noFill/>
          </p:spPr>
          <p:txBody>
            <a:bodyPr wrap="square" rtlCol="0">
              <a:spAutoFit/>
            </a:bodyPr>
            <a:lstStyle/>
            <a:p>
              <a:pPr fontAlgn="auto">
                <a:spcBef>
                  <a:spcPts val="0"/>
                </a:spcBef>
                <a:spcAft>
                  <a:spcPts val="0"/>
                </a:spcAft>
                <a:defRPr/>
              </a:pPr>
              <a:r>
                <a:rPr lang="en-US" sz="2000" kern="0" dirty="0">
                  <a:solidFill>
                    <a:srgbClr val="000000"/>
                  </a:solidFill>
                  <a:latin typeface="Cambria Math" panose="02040503050406030204" pitchFamily="18" charset="0"/>
                  <a:ea typeface="Cambria Math" panose="02040503050406030204" pitchFamily="18" charset="0"/>
                </a:rPr>
                <a:t>Radius</a:t>
              </a:r>
            </a:p>
          </p:txBody>
        </p:sp>
      </p:grpSp>
    </p:spTree>
    <p:extLst>
      <p:ext uri="{BB962C8B-B14F-4D97-AF65-F5344CB8AC3E}">
        <p14:creationId xmlns:p14="http://schemas.microsoft.com/office/powerpoint/2010/main" val="123629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6313" y="90311"/>
            <a:ext cx="4346221" cy="400050"/>
          </a:xfrm>
        </p:spPr>
        <p:txBody>
          <a:bodyPr>
            <a:noAutofit/>
          </a:bodyPr>
          <a:lstStyle/>
          <a:p>
            <a:r>
              <a:rPr lang="en-US" sz="4000" dirty="0"/>
              <a:t>Degrees and Radians</a:t>
            </a:r>
          </a:p>
        </p:txBody>
      </p:sp>
      <mc:AlternateContent xmlns:mc="http://schemas.openxmlformats.org/markup-compatibility/2006" xmlns:a14="http://schemas.microsoft.com/office/drawing/2010/main">
        <mc:Choice Requires="a14">
          <p:sp>
            <p:nvSpPr>
              <p:cNvPr id="7" name="TextBox 6"/>
              <p:cNvSpPr txBox="1"/>
              <p:nvPr/>
            </p:nvSpPr>
            <p:spPr>
              <a:xfrm>
                <a:off x="462843" y="1158585"/>
                <a:ext cx="11390489" cy="4550733"/>
              </a:xfrm>
              <a:prstGeom prst="rect">
                <a:avLst/>
              </a:prstGeom>
              <a:solidFill>
                <a:schemeClr val="tx1">
                  <a:lumMod val="95000"/>
                </a:schemeClr>
              </a:solidFill>
              <a:ln w="57150">
                <a:solidFill>
                  <a:schemeClr val="accent1"/>
                </a:solidFill>
              </a:ln>
            </p:spPr>
            <p:txBody>
              <a:bodyPr wrap="square" rtlCol="0">
                <a:spAutoFit/>
              </a:bodyPr>
              <a:lstStyle/>
              <a:p>
                <a:pPr marL="257175" indent="-257175">
                  <a:spcBef>
                    <a:spcPts val="1200"/>
                  </a:spcBef>
                  <a:buFont typeface="Arial" charset="0"/>
                  <a:buChar char="•"/>
                </a:pPr>
                <a:r>
                  <a:rPr lang="en-US" dirty="0">
                    <a:solidFill>
                      <a:srgbClr val="000000"/>
                    </a:solidFill>
                    <a:latin typeface="+mn-lt"/>
                    <a:ea typeface="Arial" charset="0"/>
                    <a:cs typeface="Arial" charset="0"/>
                  </a:rPr>
                  <a:t>One complete trip around a circle equals </a:t>
                </a:r>
                <a14:m>
                  <m:oMath xmlns:m="http://schemas.openxmlformats.org/officeDocument/2006/math">
                    <m:r>
                      <a:rPr lang="en-US" i="1">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m:t>
                    </m:r>
                    <m:r>
                      <a:rPr lang="en-US">
                        <a:solidFill>
                          <a:srgbClr val="000000"/>
                        </a:solidFill>
                        <a:latin typeface="Cambria Math" panose="02040503050406030204" pitchFamily="18" charset="0"/>
                        <a:ea typeface="Arial" charset="0"/>
                        <a:cs typeface="Arial" charset="0"/>
                      </a:rPr>
                      <m:t> </m:t>
                    </m:r>
                    <m:r>
                      <m:rPr>
                        <m:sty m:val="p"/>
                      </m:rPr>
                      <a:rPr lang="en-US">
                        <a:solidFill>
                          <a:srgbClr val="000000"/>
                        </a:solidFill>
                        <a:latin typeface="Cambria Math" panose="02040503050406030204" pitchFamily="18" charset="0"/>
                        <a:ea typeface="Arial" charset="0"/>
                        <a:cs typeface="Arial" charset="0"/>
                      </a:rPr>
                      <m:t>radians</m:t>
                    </m:r>
                    <m:r>
                      <a:rPr lang="en-US" i="1">
                        <a:solidFill>
                          <a:srgbClr val="000000"/>
                        </a:solidFill>
                        <a:latin typeface="Cambria Math" panose="02040503050406030204" pitchFamily="18" charset="0"/>
                        <a:ea typeface="Arial" charset="0"/>
                        <a:cs typeface="Arial" charset="0"/>
                      </a:rPr>
                      <m:t> </m:t>
                    </m:r>
                  </m:oMath>
                </a14:m>
                <a:r>
                  <a:rPr lang="en-US" dirty="0">
                    <a:solidFill>
                      <a:srgbClr val="000000"/>
                    </a:solidFill>
                    <a:latin typeface="+mn-lt"/>
                    <a:ea typeface="Arial" charset="0"/>
                    <a:cs typeface="Arial" charset="0"/>
                  </a:rPr>
                  <a:t>or 360 degrees</a:t>
                </a:r>
                <a14:m>
                  <m:oMath xmlns:m="http://schemas.openxmlformats.org/officeDocument/2006/math">
                    <m:r>
                      <a:rPr lang="en-US">
                        <a:solidFill>
                          <a:srgbClr val="000000"/>
                        </a:solidFill>
                        <a:latin typeface="Cambria Math" panose="02040503050406030204" pitchFamily="18" charset="0"/>
                        <a:ea typeface="Arial" charset="0"/>
                        <a:cs typeface="Arial" charset="0"/>
                      </a:rPr>
                      <m:t>.</m:t>
                    </m:r>
                  </m:oMath>
                </a14:m>
                <a:endParaRPr lang="en-US" dirty="0">
                  <a:solidFill>
                    <a:srgbClr val="FFFFFF"/>
                  </a:solidFill>
                  <a:latin typeface="+mn-lt"/>
                  <a:ea typeface="Arial" charset="0"/>
                  <a:cs typeface="Arial" charset="0"/>
                </a:endParaRPr>
              </a:p>
              <a:p>
                <a:endParaRPr lang="en-US" dirty="0">
                  <a:solidFill>
                    <a:srgbClr val="000000"/>
                  </a:solidFill>
                  <a:latin typeface="+mn-lt"/>
                  <a:ea typeface="Arial" charset="0"/>
                  <a:cs typeface="Arial" charset="0"/>
                </a:endParaRPr>
              </a:p>
              <a:p>
                <a:pPr algn="ctr"/>
                <a14:m>
                  <m:oMath xmlns:m="http://schemas.openxmlformats.org/officeDocument/2006/math">
                    <m:r>
                      <a:rPr lang="en-US" i="1">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m:t>
                    </m:r>
                    <m:r>
                      <a:rPr lang="en-US">
                        <a:solidFill>
                          <a:srgbClr val="000000"/>
                        </a:solidFill>
                        <a:latin typeface="Cambria Math" panose="02040503050406030204" pitchFamily="18" charset="0"/>
                        <a:ea typeface="Arial" charset="0"/>
                        <a:cs typeface="Arial" charset="0"/>
                      </a:rPr>
                      <m:t> </m:t>
                    </m:r>
                    <m:r>
                      <m:rPr>
                        <m:sty m:val="p"/>
                      </m:rPr>
                      <a:rPr lang="en-US">
                        <a:solidFill>
                          <a:srgbClr val="000000"/>
                        </a:solidFill>
                        <a:latin typeface="Cambria Math" panose="02040503050406030204" pitchFamily="18" charset="0"/>
                        <a:ea typeface="Arial" charset="0"/>
                        <a:cs typeface="Arial" charset="0"/>
                      </a:rPr>
                      <m:t>radians</m:t>
                    </m:r>
                  </m:oMath>
                </a14:m>
                <a:r>
                  <a:rPr lang="en-US" dirty="0">
                    <a:solidFill>
                      <a:srgbClr val="000000"/>
                    </a:solidFill>
                    <a:latin typeface="+mn-lt"/>
                    <a:ea typeface="Arial" charset="0"/>
                    <a:cs typeface="Arial" charset="0"/>
                  </a:rPr>
                  <a:t> = 360 degrees (360˚)</a:t>
                </a:r>
              </a:p>
              <a:p>
                <a:pPr algn="ctr"/>
                <a:endParaRPr lang="en-US" dirty="0">
                  <a:solidFill>
                    <a:srgbClr val="000000"/>
                  </a:solidFill>
                  <a:latin typeface="+mn-lt"/>
                  <a:ea typeface="Arial" charset="0"/>
                  <a:cs typeface="Arial" charset="0"/>
                </a:endParaRPr>
              </a:p>
              <a:p>
                <a:pPr algn="ctr"/>
                <a:r>
                  <a:rPr lang="en-US" dirty="0">
                    <a:solidFill>
                      <a:srgbClr val="000000"/>
                    </a:solidFill>
                    <a:latin typeface="+mn-lt"/>
                    <a:ea typeface="Arial" charset="0"/>
                    <a:cs typeface="Arial" charset="0"/>
                  </a:rPr>
                  <a:t>1 degree = </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/180 radians = 0.0174 radians. 	1 radian = 180/</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 = 57.3 degrees</a:t>
                </a:r>
              </a:p>
              <a:p>
                <a:pPr algn="ctr"/>
                <a:endParaRPr lang="en-US" dirty="0">
                  <a:solidFill>
                    <a:srgbClr val="000000"/>
                  </a:solidFill>
                  <a:latin typeface="+mn-lt"/>
                  <a:ea typeface="Arial" charset="0"/>
                  <a:cs typeface="Arial" charset="0"/>
                </a:endParaRPr>
              </a:p>
              <a:p>
                <a:pPr algn="ctr"/>
                <a14:m>
                  <m:oMath xmlns:m="http://schemas.openxmlformats.org/officeDocument/2006/math">
                    <m:func>
                      <m:funcPr>
                        <m:ctrlPr>
                          <a:rPr lang="en-US" i="1">
                            <a:solidFill>
                              <a:srgbClr val="000000"/>
                            </a:solidFill>
                            <a:latin typeface="Cambria Math" panose="02040503050406030204" pitchFamily="18" charset="0"/>
                            <a:ea typeface="Arial" charset="0"/>
                            <a:cs typeface="Arial" charset="0"/>
                          </a:rPr>
                        </m:ctrlPr>
                      </m:funcPr>
                      <m:fName>
                        <m:r>
                          <m:rPr>
                            <m:sty m:val="p"/>
                          </m:rPr>
                          <a:rPr lang="en-US">
                            <a:solidFill>
                              <a:srgbClr val="000000"/>
                            </a:solidFill>
                            <a:latin typeface="Cambria Math" panose="02040503050406030204" pitchFamily="18" charset="0"/>
                            <a:ea typeface="Arial" charset="0"/>
                            <a:cs typeface="Arial" charset="0"/>
                          </a:rPr>
                          <m:t>sin</m:t>
                        </m:r>
                      </m:fName>
                      <m:e>
                        <m:d>
                          <m:dPr>
                            <m:begChr m:val="["/>
                            <m:endChr m:val="]"/>
                            <m:ctrlPr>
                              <a:rPr lang="en-US" i="1">
                                <a:solidFill>
                                  <a:srgbClr val="000000"/>
                                </a:solidFill>
                                <a:latin typeface="Cambria Math" panose="02040503050406030204" pitchFamily="18" charset="0"/>
                                <a:ea typeface="Arial" charset="0"/>
                                <a:cs typeface="Arial" charset="0"/>
                              </a:rPr>
                            </m:ctrlPr>
                          </m:dPr>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1 </m:t>
                                </m:r>
                                <m:r>
                                  <m:rPr>
                                    <m:sty m:val="p"/>
                                  </m:rPr>
                                  <a:rPr lang="en-US">
                                    <a:solidFill>
                                      <a:srgbClr val="000000"/>
                                    </a:solidFill>
                                    <a:latin typeface="Cambria Math" panose="02040503050406030204" pitchFamily="18" charset="0"/>
                                    <a:ea typeface="Arial" charset="0"/>
                                    <a:cs typeface="Arial" charset="0"/>
                                  </a:rPr>
                                  <m:t>radian</m:t>
                                </m:r>
                              </m:e>
                            </m:d>
                            <m:d>
                              <m:dPr>
                                <m:ctrlPr>
                                  <a:rPr lang="en-US" i="1">
                                    <a:solidFill>
                                      <a:srgbClr val="000000"/>
                                    </a:solidFill>
                                    <a:latin typeface="Cambria Math" panose="02040503050406030204" pitchFamily="18" charset="0"/>
                                    <a:ea typeface="Arial" charset="0"/>
                                    <a:cs typeface="Arial" charset="0"/>
                                  </a:rPr>
                                </m:ctrlPr>
                              </m:dPr>
                              <m:e>
                                <m:f>
                                  <m:fPr>
                                    <m:ctrlPr>
                                      <a:rPr lang="en-US" i="1">
                                        <a:solidFill>
                                          <a:srgbClr val="000000"/>
                                        </a:solidFill>
                                        <a:latin typeface="Cambria Math" panose="02040503050406030204" pitchFamily="18" charset="0"/>
                                        <a:ea typeface="Arial" charset="0"/>
                                        <a:cs typeface="Arial" charset="0"/>
                                      </a:rPr>
                                    </m:ctrlPr>
                                  </m:fPr>
                                  <m:num>
                                    <m:r>
                                      <a:rPr lang="en-US">
                                        <a:solidFill>
                                          <a:srgbClr val="000000"/>
                                        </a:solidFill>
                                        <a:latin typeface="Cambria Math" panose="02040503050406030204" pitchFamily="18" charset="0"/>
                                        <a:ea typeface="Arial" charset="0"/>
                                        <a:cs typeface="Arial" charset="0"/>
                                      </a:rPr>
                                      <m:t>180 </m:t>
                                    </m:r>
                                    <m:r>
                                      <m:rPr>
                                        <m:sty m:val="p"/>
                                      </m:rPr>
                                      <a:rPr lang="en-US" b="0" i="0" smtClean="0">
                                        <a:solidFill>
                                          <a:srgbClr val="000000"/>
                                        </a:solidFill>
                                        <a:latin typeface="Cambria Math" panose="02040503050406030204" pitchFamily="18" charset="0"/>
                                        <a:ea typeface="Arial" charset="0"/>
                                        <a:cs typeface="Arial" charset="0"/>
                                      </a:rPr>
                                      <m:t>d</m:t>
                                    </m:r>
                                    <m:r>
                                      <m:rPr>
                                        <m:sty m:val="p"/>
                                      </m:rPr>
                                      <a:rPr lang="en-US">
                                        <a:solidFill>
                                          <a:srgbClr val="000000"/>
                                        </a:solidFill>
                                        <a:latin typeface="Cambria Math" panose="02040503050406030204" pitchFamily="18" charset="0"/>
                                        <a:ea typeface="Arial" charset="0"/>
                                        <a:cs typeface="Arial" charset="0"/>
                                      </a:rPr>
                                      <m:t>egrees</m:t>
                                    </m:r>
                                  </m:num>
                                  <m:den>
                                    <m:r>
                                      <m:rPr>
                                        <m:sty m:val="p"/>
                                      </m:rPr>
                                      <a:rPr lang="en-US">
                                        <a:solidFill>
                                          <a:srgbClr val="000000"/>
                                        </a:solidFill>
                                        <a:latin typeface="Cambria Math" panose="02040503050406030204" pitchFamily="18" charset="0"/>
                                        <a:ea typeface="Arial" charset="0"/>
                                        <a:cs typeface="Arial" charset="0"/>
                                      </a:rPr>
                                      <m:t>π</m:t>
                                    </m:r>
                                    <m:r>
                                      <a:rPr lang="en-US">
                                        <a:solidFill>
                                          <a:srgbClr val="000000"/>
                                        </a:solidFill>
                                        <a:latin typeface="Cambria Math" panose="02040503050406030204" pitchFamily="18" charset="0"/>
                                        <a:ea typeface="Arial" charset="0"/>
                                        <a:cs typeface="Arial" charset="0"/>
                                      </a:rPr>
                                      <m:t> </m:t>
                                    </m:r>
                                    <m:r>
                                      <m:rPr>
                                        <m:sty m:val="p"/>
                                      </m:rPr>
                                      <a:rPr lang="en-US">
                                        <a:solidFill>
                                          <a:srgbClr val="000000"/>
                                        </a:solidFill>
                                        <a:latin typeface="Cambria Math" panose="02040503050406030204" pitchFamily="18" charset="0"/>
                                        <a:ea typeface="Arial" charset="0"/>
                                        <a:cs typeface="Arial" charset="0"/>
                                      </a:rPr>
                                      <m:t>radians</m:t>
                                    </m:r>
                                  </m:den>
                                </m:f>
                              </m:e>
                            </m:d>
                          </m:e>
                        </m:d>
                      </m:e>
                    </m:func>
                  </m:oMath>
                </a14:m>
                <a:r>
                  <a:rPr lang="en-US" dirty="0">
                    <a:solidFill>
                      <a:srgbClr val="FFFFFF"/>
                    </a:solidFill>
                    <a:latin typeface="+mn-lt"/>
                    <a:ea typeface="Arial" charset="0"/>
                    <a:cs typeface="Arial" charset="0"/>
                  </a:rPr>
                  <a:t> </a:t>
                </a:r>
                <a:r>
                  <a:rPr lang="en-US" dirty="0">
                    <a:solidFill>
                      <a:srgbClr val="000000"/>
                    </a:solidFill>
                    <a:latin typeface="+mn-lt"/>
                    <a:ea typeface="Arial" charset="0"/>
                    <a:cs typeface="Arial" charset="0"/>
                  </a:rPr>
                  <a:t>= </a:t>
                </a:r>
                <a14:m>
                  <m:oMath xmlns:m="http://schemas.openxmlformats.org/officeDocument/2006/math">
                    <m:func>
                      <m:funcPr>
                        <m:ctrlPr>
                          <a:rPr lang="en-US" i="1">
                            <a:solidFill>
                              <a:srgbClr val="000000"/>
                            </a:solidFill>
                            <a:latin typeface="Cambria Math" panose="02040503050406030204" pitchFamily="18" charset="0"/>
                            <a:ea typeface="Arial" charset="0"/>
                            <a:cs typeface="Arial" charset="0"/>
                          </a:rPr>
                        </m:ctrlPr>
                      </m:funcPr>
                      <m:fName>
                        <m:r>
                          <m:rPr>
                            <m:sty m:val="p"/>
                          </m:rPr>
                          <a:rPr lang="en-US">
                            <a:solidFill>
                              <a:srgbClr val="000000"/>
                            </a:solidFill>
                            <a:latin typeface="Cambria Math" panose="02040503050406030204" pitchFamily="18" charset="0"/>
                            <a:ea typeface="Arial" charset="0"/>
                            <a:cs typeface="Arial" charset="0"/>
                          </a:rPr>
                          <m:t>sin</m:t>
                        </m:r>
                      </m:fName>
                      <m:e>
                        <m:d>
                          <m:dPr>
                            <m:ctrlPr>
                              <a:rPr lang="en-US" i="1">
                                <a:solidFill>
                                  <a:srgbClr val="000000"/>
                                </a:solidFill>
                                <a:latin typeface="Cambria Math" panose="02040503050406030204" pitchFamily="18" charset="0"/>
                                <a:ea typeface="Arial" charset="0"/>
                                <a:cs typeface="Arial" charset="0"/>
                              </a:rPr>
                            </m:ctrlPr>
                          </m:dPr>
                          <m:e>
                            <m:r>
                              <a:rPr lang="en-US" i="1">
                                <a:solidFill>
                                  <a:srgbClr val="000000"/>
                                </a:solidFill>
                                <a:latin typeface="Cambria Math" panose="02040503050406030204" pitchFamily="18" charset="0"/>
                                <a:ea typeface="Arial" charset="0"/>
                                <a:cs typeface="Arial" charset="0"/>
                              </a:rPr>
                              <m:t>57.3 </m:t>
                            </m:r>
                            <m:r>
                              <m:rPr>
                                <m:sty m:val="p"/>
                              </m:rPr>
                              <a:rPr lang="en-US">
                                <a:solidFill>
                                  <a:srgbClr val="000000"/>
                                </a:solidFill>
                                <a:latin typeface="Cambria Math" panose="02040503050406030204" pitchFamily="18" charset="0"/>
                                <a:ea typeface="Arial" charset="0"/>
                                <a:cs typeface="Arial" charset="0"/>
                              </a:rPr>
                              <m:t>degrees</m:t>
                            </m:r>
                          </m:e>
                        </m:d>
                      </m:e>
                    </m:func>
                  </m:oMath>
                </a14:m>
                <a:r>
                  <a:rPr lang="en-US" dirty="0">
                    <a:solidFill>
                      <a:srgbClr val="000000"/>
                    </a:solidFill>
                    <a:latin typeface="+mn-lt"/>
                    <a:ea typeface="Arial" charset="0"/>
                    <a:cs typeface="Arial" charset="0"/>
                  </a:rPr>
                  <a:t> = 0.8415</a:t>
                </a:r>
              </a:p>
              <a:p>
                <a:pPr algn="ctr"/>
                <a:endParaRPr lang="en-US" dirty="0">
                  <a:solidFill>
                    <a:srgbClr val="000000"/>
                  </a:solidFill>
                  <a:latin typeface="+mn-lt"/>
                  <a:ea typeface="Arial" charset="0"/>
                  <a:cs typeface="Arial" charset="0"/>
                </a:endParaRPr>
              </a:p>
              <a:p>
                <a:pPr algn="ctr"/>
                <a14:m>
                  <m:oMath xmlns:m="http://schemas.openxmlformats.org/officeDocument/2006/math">
                    <m:func>
                      <m:funcPr>
                        <m:ctrlPr>
                          <a:rPr lang="en-US" i="1">
                            <a:solidFill>
                              <a:srgbClr val="000000"/>
                            </a:solidFill>
                            <a:latin typeface="Cambria Math" panose="02040503050406030204" pitchFamily="18" charset="0"/>
                            <a:ea typeface="Arial" charset="0"/>
                            <a:cs typeface="Arial" charset="0"/>
                          </a:rPr>
                        </m:ctrlPr>
                      </m:funcPr>
                      <m:fName>
                        <m:r>
                          <m:rPr>
                            <m:sty m:val="p"/>
                          </m:rPr>
                          <a:rPr lang="en-US">
                            <a:solidFill>
                              <a:srgbClr val="000000"/>
                            </a:solidFill>
                            <a:latin typeface="Cambria Math" panose="02040503050406030204" pitchFamily="18" charset="0"/>
                            <a:ea typeface="Arial" charset="0"/>
                            <a:cs typeface="Arial" charset="0"/>
                          </a:rPr>
                          <m:t>sin</m:t>
                        </m:r>
                      </m:fName>
                      <m:e>
                        <m:d>
                          <m:dPr>
                            <m:begChr m:val="["/>
                            <m:endChr m:val="]"/>
                            <m:ctrlPr>
                              <a:rPr lang="en-US" i="1">
                                <a:solidFill>
                                  <a:srgbClr val="000000"/>
                                </a:solidFill>
                                <a:latin typeface="Cambria Math" panose="02040503050406030204" pitchFamily="18" charset="0"/>
                                <a:ea typeface="Arial" charset="0"/>
                                <a:cs typeface="Arial" charset="0"/>
                              </a:rPr>
                            </m:ctrlPr>
                          </m:dPr>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1 </m:t>
                                </m:r>
                                <m:r>
                                  <m:rPr>
                                    <m:sty m:val="p"/>
                                  </m:rPr>
                                  <a:rPr lang="en-US">
                                    <a:solidFill>
                                      <a:srgbClr val="000000"/>
                                    </a:solidFill>
                                    <a:latin typeface="Cambria Math" panose="02040503050406030204" pitchFamily="18" charset="0"/>
                                    <a:ea typeface="Arial" charset="0"/>
                                    <a:cs typeface="Arial" charset="0"/>
                                  </a:rPr>
                                  <m:t>degree</m:t>
                                </m:r>
                              </m:e>
                            </m:d>
                            <m:d>
                              <m:dPr>
                                <m:ctrlPr>
                                  <a:rPr lang="en-US" i="1">
                                    <a:solidFill>
                                      <a:srgbClr val="000000"/>
                                    </a:solidFill>
                                    <a:latin typeface="Cambria Math" panose="02040503050406030204" pitchFamily="18" charset="0"/>
                                    <a:ea typeface="Arial" charset="0"/>
                                    <a:cs typeface="Arial" charset="0"/>
                                  </a:rPr>
                                </m:ctrlPr>
                              </m:dPr>
                              <m:e>
                                <m:f>
                                  <m:fPr>
                                    <m:ctrlPr>
                                      <a:rPr lang="en-US" i="1">
                                        <a:solidFill>
                                          <a:srgbClr val="000000"/>
                                        </a:solidFill>
                                        <a:latin typeface="Cambria Math" panose="02040503050406030204" pitchFamily="18" charset="0"/>
                                        <a:ea typeface="Arial" charset="0"/>
                                        <a:cs typeface="Arial" charset="0"/>
                                      </a:rPr>
                                    </m:ctrlPr>
                                  </m:fPr>
                                  <m:num>
                                    <m:r>
                                      <m:rPr>
                                        <m:sty m:val="p"/>
                                      </m:rPr>
                                      <a:rPr lang="en-US">
                                        <a:solidFill>
                                          <a:srgbClr val="000000"/>
                                        </a:solidFill>
                                        <a:latin typeface="Cambria Math" panose="02040503050406030204" pitchFamily="18" charset="0"/>
                                        <a:ea typeface="Arial" charset="0"/>
                                        <a:cs typeface="Arial" charset="0"/>
                                      </a:rPr>
                                      <m:t>π</m:t>
                                    </m:r>
                                    <m:r>
                                      <a:rPr lang="en-US">
                                        <a:solidFill>
                                          <a:srgbClr val="000000"/>
                                        </a:solidFill>
                                        <a:latin typeface="Cambria Math" panose="02040503050406030204" pitchFamily="18" charset="0"/>
                                        <a:ea typeface="Arial" charset="0"/>
                                        <a:cs typeface="Arial" charset="0"/>
                                      </a:rPr>
                                      <m:t> </m:t>
                                    </m:r>
                                    <m:r>
                                      <m:rPr>
                                        <m:sty m:val="p"/>
                                      </m:rPr>
                                      <a:rPr lang="en-US">
                                        <a:solidFill>
                                          <a:srgbClr val="000000"/>
                                        </a:solidFill>
                                        <a:latin typeface="Cambria Math" panose="02040503050406030204" pitchFamily="18" charset="0"/>
                                        <a:ea typeface="Arial" charset="0"/>
                                        <a:cs typeface="Arial" charset="0"/>
                                      </a:rPr>
                                      <m:t>radians</m:t>
                                    </m:r>
                                  </m:num>
                                  <m:den>
                                    <m:r>
                                      <a:rPr lang="en-US">
                                        <a:solidFill>
                                          <a:srgbClr val="000000"/>
                                        </a:solidFill>
                                        <a:latin typeface="Cambria Math" panose="02040503050406030204" pitchFamily="18" charset="0"/>
                                        <a:ea typeface="Arial" charset="0"/>
                                        <a:cs typeface="Arial" charset="0"/>
                                      </a:rPr>
                                      <m:t>180 </m:t>
                                    </m:r>
                                    <m:r>
                                      <m:rPr>
                                        <m:sty m:val="p"/>
                                      </m:rPr>
                                      <a:rPr lang="en-US" b="0" i="0" smtClean="0">
                                        <a:solidFill>
                                          <a:srgbClr val="000000"/>
                                        </a:solidFill>
                                        <a:latin typeface="Cambria Math" panose="02040503050406030204" pitchFamily="18" charset="0"/>
                                        <a:ea typeface="Arial" charset="0"/>
                                        <a:cs typeface="Arial" charset="0"/>
                                      </a:rPr>
                                      <m:t>d</m:t>
                                    </m:r>
                                    <m:r>
                                      <m:rPr>
                                        <m:sty m:val="p"/>
                                      </m:rPr>
                                      <a:rPr lang="en-US">
                                        <a:solidFill>
                                          <a:srgbClr val="000000"/>
                                        </a:solidFill>
                                        <a:latin typeface="Cambria Math" panose="02040503050406030204" pitchFamily="18" charset="0"/>
                                        <a:ea typeface="Arial" charset="0"/>
                                        <a:cs typeface="Arial" charset="0"/>
                                      </a:rPr>
                                      <m:t>egrees</m:t>
                                    </m:r>
                                  </m:den>
                                </m:f>
                              </m:e>
                            </m:d>
                          </m:e>
                        </m:d>
                      </m:e>
                    </m:func>
                  </m:oMath>
                </a14:m>
                <a:r>
                  <a:rPr lang="en-US" dirty="0">
                    <a:solidFill>
                      <a:srgbClr val="000000"/>
                    </a:solidFill>
                    <a:latin typeface="+mn-lt"/>
                    <a:ea typeface="Arial" charset="0"/>
                    <a:cs typeface="Arial" charset="0"/>
                  </a:rPr>
                  <a:t>= sin(0.0174 radians) = 0.017</a:t>
                </a:r>
              </a:p>
              <a:p>
                <a:pPr algn="ctr"/>
                <a:endParaRPr lang="en-US" dirty="0">
                  <a:solidFill>
                    <a:srgbClr val="000000"/>
                  </a:solidFill>
                  <a:latin typeface="+mn-lt"/>
                  <a:ea typeface="Arial" charset="0"/>
                  <a:cs typeface="Arial" charset="0"/>
                </a:endParaRPr>
              </a:p>
              <a:p>
                <a:pPr marL="214313" indent="-214313">
                  <a:buFont typeface="Arial" panose="020B0604020202020204" pitchFamily="34" charset="0"/>
                  <a:buChar char="•"/>
                </a:pPr>
                <a:r>
                  <a:rPr lang="en-US" dirty="0">
                    <a:solidFill>
                      <a:srgbClr val="000000"/>
                    </a:solidFill>
                    <a:latin typeface="+mn-lt"/>
                    <a:ea typeface="Arial" charset="0"/>
                    <a:cs typeface="Arial" charset="0"/>
                  </a:rPr>
                  <a:t>If the argument of a trigonometric function contains symbol </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 then it is in radians.</a:t>
                </a:r>
              </a:p>
              <a:p>
                <a:endParaRPr lang="en-US" dirty="0">
                  <a:solidFill>
                    <a:srgbClr val="000000"/>
                  </a:solidFill>
                  <a:latin typeface="+mn-lt"/>
                  <a:ea typeface="Arial" charset="0"/>
                  <a:cs typeface="Arial" charset="0"/>
                </a:endParaRPr>
              </a:p>
              <a:p>
                <a:pPr marL="214313" indent="-214313">
                  <a:buFont typeface="Arial" panose="020B0604020202020204" pitchFamily="34" charset="0"/>
                  <a:buChar char="•"/>
                </a:pPr>
                <a:r>
                  <a:rPr lang="en-US" dirty="0">
                    <a:solidFill>
                      <a:srgbClr val="000000"/>
                    </a:solidFill>
                    <a:latin typeface="+mn-lt"/>
                    <a:ea typeface="Arial" charset="0"/>
                    <a:cs typeface="Arial" charset="0"/>
                  </a:rPr>
                  <a:t>To convert the argument from radians to degrees, multiply by 180/</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a:t>
                </a:r>
              </a:p>
              <a:p>
                <a:endParaRPr lang="en-US" dirty="0">
                  <a:solidFill>
                    <a:srgbClr val="000000"/>
                  </a:solidFill>
                  <a:latin typeface="+mn-lt"/>
                  <a:ea typeface="Arial" charset="0"/>
                  <a:cs typeface="Arial" charset="0"/>
                </a:endParaRPr>
              </a:p>
              <a:p>
                <a:pPr>
                  <a:spcAft>
                    <a:spcPts val="1200"/>
                  </a:spcAft>
                </a:pPr>
                <a:r>
                  <a:rPr lang="en-US" dirty="0">
                    <a:solidFill>
                      <a:srgbClr val="000000"/>
                    </a:solidFill>
                    <a:latin typeface="+mn-lt"/>
                    <a:ea typeface="Arial" charset="0"/>
                    <a:cs typeface="Arial" charset="0"/>
                  </a:rPr>
                  <a:t>     Example: sin(</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 radians) = sin[</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r>
                      <a:rPr lang="en-US">
                        <a:solidFill>
                          <a:srgbClr val="000000"/>
                        </a:solidFill>
                        <a:latin typeface="Cambria Math" panose="02040503050406030204" pitchFamily="18" charset="0"/>
                        <a:ea typeface="Arial" charset="0"/>
                        <a:cs typeface="Arial" charset="0"/>
                      </a:rPr>
                      <m:t>180</m:t>
                    </m:r>
                  </m:oMath>
                </a14:m>
                <a:r>
                  <a:rPr lang="en-US" dirty="0">
                    <a:solidFill>
                      <a:srgbClr val="000000"/>
                    </a:solidFill>
                    <a:latin typeface="+mn-lt"/>
                    <a:ea typeface="Arial" charset="0"/>
                    <a:cs typeface="Arial" charset="0"/>
                  </a:rPr>
                  <a:t>/</a:t>
                </a:r>
                <a14:m>
                  <m:oMath xmlns:m="http://schemas.openxmlformats.org/officeDocument/2006/math">
                    <m:r>
                      <m:rPr>
                        <m:sty m:val="p"/>
                      </m:rPr>
                      <a:rPr lang="en-US">
                        <a:solidFill>
                          <a:srgbClr val="000000"/>
                        </a:solidFill>
                        <a:latin typeface="Cambria Math" panose="02040503050406030204" pitchFamily="18" charset="0"/>
                        <a:ea typeface="Arial" charset="0"/>
                        <a:cs typeface="Arial" charset="0"/>
                      </a:rPr>
                      <m:t>π</m:t>
                    </m:r>
                  </m:oMath>
                </a14:m>
                <a:r>
                  <a:rPr lang="en-US" dirty="0">
                    <a:solidFill>
                      <a:srgbClr val="000000"/>
                    </a:solidFill>
                    <a:latin typeface="+mn-lt"/>
                    <a:ea typeface="Arial" charset="0"/>
                    <a:cs typeface="Arial" charset="0"/>
                  </a:rPr>
                  <a:t> degrees] = sin(180 degrees) = 0.0.</a:t>
                </a:r>
              </a:p>
            </p:txBody>
          </p:sp>
        </mc:Choice>
        <mc:Fallback xmlns="">
          <p:sp>
            <p:nvSpPr>
              <p:cNvPr id="7" name="TextBox 6"/>
              <p:cNvSpPr txBox="1">
                <a:spLocks noRot="1" noChangeAspect="1" noMove="1" noResize="1" noEditPoints="1" noAdjustHandles="1" noChangeArrowheads="1" noChangeShapeType="1" noTextEdit="1"/>
              </p:cNvSpPr>
              <p:nvPr/>
            </p:nvSpPr>
            <p:spPr>
              <a:xfrm>
                <a:off x="462843" y="1158585"/>
                <a:ext cx="11390489" cy="4550733"/>
              </a:xfrm>
              <a:prstGeom prst="rect">
                <a:avLst/>
              </a:prstGeom>
              <a:blipFill>
                <a:blip r:embed="rId2"/>
                <a:stretch>
                  <a:fillRect l="-160" t="-265" b="-397"/>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4318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 calcmode="lin" valueType="num">
                                      <p:cBhvr additive="base">
                                        <p:cTn id="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anim calcmode="lin" valueType="num">
                                      <p:cBhvr additive="base">
                                        <p:cTn id="1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14" end="14"/>
                                            </p:txEl>
                                          </p:spTgt>
                                        </p:tgtEl>
                                        <p:attrNameLst>
                                          <p:attrName>style.visibility</p:attrName>
                                        </p:attrNameLst>
                                      </p:cBhvr>
                                      <p:to>
                                        <p:strVal val="visible"/>
                                      </p:to>
                                    </p:set>
                                    <p:anim calcmode="lin" valueType="num">
                                      <p:cBhvr additive="base">
                                        <p:cTn id="1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861" y="76200"/>
            <a:ext cx="2773679" cy="400050"/>
          </a:xfrm>
        </p:spPr>
        <p:txBody>
          <a:bodyPr>
            <a:noAutofit/>
          </a:bodyPr>
          <a:lstStyle/>
          <a:p>
            <a:r>
              <a:rPr lang="en-US" sz="4000" dirty="0"/>
              <a:t>Wavelength</a:t>
            </a:r>
          </a:p>
        </p:txBody>
      </p:sp>
      <mc:AlternateContent xmlns:mc="http://schemas.openxmlformats.org/markup-compatibility/2006" xmlns:a14="http://schemas.microsoft.com/office/drawing/2010/main">
        <mc:Choice Requires="a14">
          <p:sp>
            <p:nvSpPr>
              <p:cNvPr id="9" name="Rectangle 8"/>
              <p:cNvSpPr/>
              <p:nvPr/>
            </p:nvSpPr>
            <p:spPr>
              <a:xfrm>
                <a:off x="657225" y="935541"/>
                <a:ext cx="11010900" cy="5632311"/>
              </a:xfrm>
              <a:prstGeom prst="rect">
                <a:avLst/>
              </a:prstGeom>
              <a:solidFill>
                <a:schemeClr val="tx1">
                  <a:lumMod val="95000"/>
                </a:schemeClr>
              </a:solidFill>
              <a:ln w="57150">
                <a:solidFill>
                  <a:srgbClr val="FFC000"/>
                </a:solidFill>
              </a:ln>
            </p:spPr>
            <p:txBody>
              <a:bodyPr wrap="square">
                <a:spAutoFit/>
              </a:bodyPr>
              <a:lstStyle/>
              <a:p>
                <a:r>
                  <a:rPr lang="en-US" dirty="0">
                    <a:solidFill>
                      <a:schemeClr val="bg1"/>
                    </a:solidFill>
                    <a:latin typeface="+mn-lt"/>
                  </a:rPr>
                  <a:t>Wavelength - </a:t>
                </a:r>
                <a:r>
                  <a:rPr lang="el-GR" dirty="0">
                    <a:solidFill>
                      <a:schemeClr val="bg1"/>
                    </a:solidFill>
                    <a:latin typeface="+mn-lt"/>
                  </a:rPr>
                  <a:t>λ</a:t>
                </a:r>
                <a:r>
                  <a:rPr lang="en-US" dirty="0">
                    <a:solidFill>
                      <a:schemeClr val="bg1"/>
                    </a:solidFill>
                    <a:latin typeface="+mn-lt"/>
                  </a:rPr>
                  <a:t> = (Wave Velocity)/f.  </a:t>
                </a:r>
              </a:p>
              <a:p>
                <a:endParaRPr lang="en-US" dirty="0">
                  <a:solidFill>
                    <a:schemeClr val="bg1"/>
                  </a:solidFill>
                  <a:latin typeface="+mn-lt"/>
                </a:endParaRPr>
              </a:p>
              <a:p>
                <a:r>
                  <a:rPr lang="en-US" dirty="0">
                    <a:solidFill>
                      <a:schemeClr val="bg1"/>
                    </a:solidFill>
                    <a:latin typeface="+mn-lt"/>
                  </a:rPr>
                  <a:t>Distance spanning a complete cycle of an ac waveform.</a:t>
                </a:r>
              </a:p>
              <a:p>
                <a:endParaRPr lang="en-US" dirty="0">
                  <a:solidFill>
                    <a:schemeClr val="bg1"/>
                  </a:solidFill>
                  <a:latin typeface="+mn-lt"/>
                </a:endParaRPr>
              </a:p>
              <a:p>
                <a:r>
                  <a:rPr lang="en-US" dirty="0">
                    <a:solidFill>
                      <a:schemeClr val="bg1"/>
                    </a:solidFill>
                    <a:latin typeface="+mn-lt"/>
                  </a:rPr>
                  <a:t>Wave Velocity ≈ speed of light (c) for voltage waves on good conductors.</a:t>
                </a:r>
              </a:p>
              <a:p>
                <a:endParaRPr lang="en-US" dirty="0">
                  <a:solidFill>
                    <a:schemeClr val="bg1"/>
                  </a:solidFill>
                  <a:latin typeface="+mn-lt"/>
                </a:endParaRPr>
              </a:p>
              <a:p>
                <a:r>
                  <a:rPr lang="en-US" dirty="0">
                    <a:solidFill>
                      <a:schemeClr val="bg1"/>
                    </a:solidFill>
                    <a:latin typeface="+mn-lt"/>
                  </a:rPr>
                  <a:t>c = 3 X 10</a:t>
                </a:r>
                <a:r>
                  <a:rPr lang="en-US" baseline="30000" dirty="0">
                    <a:solidFill>
                      <a:schemeClr val="bg1"/>
                    </a:solidFill>
                    <a:latin typeface="+mn-lt"/>
                  </a:rPr>
                  <a:t>8</a:t>
                </a:r>
                <a:r>
                  <a:rPr lang="en-US" dirty="0">
                    <a:solidFill>
                      <a:schemeClr val="bg1"/>
                    </a:solidFill>
                    <a:latin typeface="+mn-lt"/>
                  </a:rPr>
                  <a:t> m/s.</a:t>
                </a:r>
              </a:p>
              <a:p>
                <a:endParaRPr lang="en-US" dirty="0">
                  <a:solidFill>
                    <a:schemeClr val="bg1"/>
                  </a:solidFill>
                  <a:latin typeface="+mn-lt"/>
                </a:endParaRPr>
              </a:p>
              <a:p>
                <a:r>
                  <a:rPr lang="en-US" dirty="0">
                    <a:solidFill>
                      <a:schemeClr val="bg1"/>
                    </a:solidFill>
                    <a:latin typeface="+mn-lt"/>
                  </a:rPr>
                  <a:t>Ex 1. f = 60 Hz, What is </a:t>
                </a:r>
                <a:r>
                  <a:rPr lang="el-GR" dirty="0">
                    <a:solidFill>
                      <a:schemeClr val="bg1"/>
                    </a:solidFill>
                    <a:latin typeface="+mn-lt"/>
                  </a:rPr>
                  <a:t>λ</a:t>
                </a:r>
                <a:r>
                  <a:rPr lang="en-US" dirty="0">
                    <a:solidFill>
                      <a:schemeClr val="bg1"/>
                    </a:solidFill>
                    <a:latin typeface="+mn-lt"/>
                  </a:rPr>
                  <a:t> for 2/3 speed of light transmission?</a:t>
                </a:r>
              </a:p>
              <a:p>
                <a:endParaRPr lang="en-US" dirty="0">
                  <a:solidFill>
                    <a:schemeClr val="bg1"/>
                  </a:solidFill>
                  <a:latin typeface="+mn-lt"/>
                </a:endParaRPr>
              </a:p>
              <a:p>
                <a:r>
                  <a:rPr lang="el-GR" dirty="0">
                    <a:solidFill>
                      <a:schemeClr val="bg1"/>
                    </a:solidFill>
                    <a:latin typeface="+mn-lt"/>
                  </a:rPr>
                  <a:t>λ</a:t>
                </a:r>
                <a:r>
                  <a:rPr lang="en-US" dirty="0">
                    <a:solidFill>
                      <a:schemeClr val="bg1"/>
                    </a:solidFill>
                    <a:latin typeface="+mn-lt"/>
                  </a:rPr>
                  <a:t> = (0.667)(3 X 10</a:t>
                </a:r>
                <a:r>
                  <a:rPr lang="en-US" baseline="30000" dirty="0">
                    <a:solidFill>
                      <a:schemeClr val="bg1"/>
                    </a:solidFill>
                    <a:latin typeface="+mn-lt"/>
                  </a:rPr>
                  <a:t>8</a:t>
                </a:r>
                <a:r>
                  <a:rPr lang="en-US" dirty="0">
                    <a:solidFill>
                      <a:schemeClr val="bg1"/>
                    </a:solidFill>
                    <a:latin typeface="+mn-lt"/>
                  </a:rPr>
                  <a:t> m/s)/(60 cycle/s)= 3.33 x 10</a:t>
                </a:r>
                <a:r>
                  <a:rPr lang="en-US" baseline="30000" dirty="0">
                    <a:solidFill>
                      <a:schemeClr val="bg1"/>
                    </a:solidFill>
                    <a:latin typeface="+mn-lt"/>
                  </a:rPr>
                  <a:t>6</a:t>
                </a:r>
                <a:r>
                  <a:rPr lang="en-US" dirty="0">
                    <a:solidFill>
                      <a:schemeClr val="bg1"/>
                    </a:solidFill>
                    <a:latin typeface="+mn-lt"/>
                  </a:rPr>
                  <a:t> m/cycle = </a:t>
                </a:r>
                <a:r>
                  <a:rPr lang="en-US" dirty="0">
                    <a:solidFill>
                      <a:srgbClr val="000000"/>
                    </a:solidFill>
                    <a:latin typeface="Cambria" panose="02040503050406030204"/>
                  </a:rPr>
                  <a:t>3.33 x 10</a:t>
                </a:r>
                <a:r>
                  <a:rPr lang="en-US" baseline="30000" dirty="0">
                    <a:solidFill>
                      <a:srgbClr val="000000"/>
                    </a:solidFill>
                    <a:latin typeface="Cambria" panose="02040503050406030204"/>
                  </a:rPr>
                  <a:t>3</a:t>
                </a:r>
                <a:r>
                  <a:rPr lang="en-US" dirty="0">
                    <a:solidFill>
                      <a:srgbClr val="000000"/>
                    </a:solidFill>
                    <a:latin typeface="Cambria" panose="02040503050406030204"/>
                  </a:rPr>
                  <a:t> km</a:t>
                </a:r>
                <a:r>
                  <a:rPr lang="en-US" dirty="0">
                    <a:solidFill>
                      <a:schemeClr val="bg1"/>
                    </a:solidFill>
                    <a:latin typeface="+mn-lt"/>
                  </a:rPr>
                  <a:t>. </a:t>
                </a:r>
              </a:p>
              <a:p>
                <a:pPr/>
                <a14:m>
                  <m:oMathPara xmlns:m="http://schemas.openxmlformats.org/officeDocument/2006/math">
                    <m:oMathParaPr>
                      <m:jc m:val="centerGroup"/>
                    </m:oMathParaPr>
                    <m:oMath xmlns:m="http://schemas.openxmlformats.org/officeDocument/2006/math">
                      <m:d>
                        <m:dPr>
                          <m:ctrlPr>
                            <a:rPr lang="en-US" i="1" dirty="0" smtClean="0">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rPr>
                            <m:t>3.33</m:t>
                          </m:r>
                          <m:r>
                            <a:rPr lang="en-US">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a:solidFill>
                                    <a:schemeClr val="bg1"/>
                                  </a:solidFill>
                                  <a:latin typeface="Cambria Math" panose="02040503050406030204" pitchFamily="18" charset="0"/>
                                  <a:ea typeface="Cambria Math" panose="02040503050406030204" pitchFamily="18" charset="0"/>
                                </a:rPr>
                                <m:t>10</m:t>
                              </m:r>
                            </m:e>
                            <m:sup>
                              <m:r>
                                <a:rPr lang="en-US">
                                  <a:solidFill>
                                    <a:schemeClr val="bg1"/>
                                  </a:solidFill>
                                  <a:latin typeface="Cambria Math" panose="02040503050406030204" pitchFamily="18" charset="0"/>
                                  <a:ea typeface="Cambria Math" panose="02040503050406030204" pitchFamily="18" charset="0"/>
                                </a:rPr>
                                <m:t>3</m:t>
                              </m:r>
                            </m:sup>
                          </m:sSup>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km</m:t>
                          </m:r>
                        </m:e>
                      </m:d>
                      <m:d>
                        <m:dPr>
                          <m:ctrlPr>
                            <a:rPr lang="en-US" i="1" dirty="0">
                              <a:solidFill>
                                <a:srgbClr val="000000"/>
                              </a:solidFill>
                              <a:latin typeface="Cambria Math" panose="02040503050406030204" pitchFamily="18" charset="0"/>
                              <a:ea typeface="Cambria Math" panose="02040503050406030204" pitchFamily="18" charset="0"/>
                            </a:rPr>
                          </m:ctrlPr>
                        </m:dPr>
                        <m:e>
                          <m:r>
                            <a:rPr lang="en-US" dirty="0">
                              <a:solidFill>
                                <a:srgbClr val="000000"/>
                              </a:solidFill>
                              <a:latin typeface="Cambria Math" panose="02040503050406030204" pitchFamily="18" charset="0"/>
                              <a:ea typeface="Cambria Math" panose="02040503050406030204" pitchFamily="18" charset="0"/>
                            </a:rPr>
                            <m:t>0.621 </m:t>
                          </m:r>
                          <m:f>
                            <m:fPr>
                              <m:type m:val="lin"/>
                              <m:ctrlPr>
                                <a:rPr lang="en-US" i="1" dirty="0">
                                  <a:solidFill>
                                    <a:srgbClr val="000000"/>
                                  </a:solidFill>
                                  <a:latin typeface="Cambria Math" panose="02040503050406030204" pitchFamily="18" charset="0"/>
                                  <a:ea typeface="Cambria Math" panose="02040503050406030204" pitchFamily="18" charset="0"/>
                                </a:rPr>
                              </m:ctrlPr>
                            </m:fPr>
                            <m:num>
                              <m:r>
                                <m:rPr>
                                  <m:sty m:val="p"/>
                                </m:rPr>
                                <a:rPr lang="en-US" dirty="0">
                                  <a:solidFill>
                                    <a:srgbClr val="000000"/>
                                  </a:solidFill>
                                  <a:latin typeface="Cambria Math" panose="02040503050406030204" pitchFamily="18" charset="0"/>
                                  <a:ea typeface="Cambria Math" panose="02040503050406030204" pitchFamily="18" charset="0"/>
                                </a:rPr>
                                <m:t>miles</m:t>
                              </m:r>
                            </m:num>
                            <m:den>
                              <m:r>
                                <m:rPr>
                                  <m:sty m:val="p"/>
                                </m:rPr>
                                <a:rPr lang="en-US" dirty="0">
                                  <a:solidFill>
                                    <a:srgbClr val="000000"/>
                                  </a:solidFill>
                                  <a:latin typeface="Cambria Math" panose="02040503050406030204" pitchFamily="18" charset="0"/>
                                  <a:ea typeface="Cambria Math" panose="02040503050406030204" pitchFamily="18" charset="0"/>
                                </a:rPr>
                                <m:t>km</m:t>
                              </m:r>
                            </m:den>
                          </m:f>
                        </m:e>
                      </m:d>
                      <m:r>
                        <a:rPr lang="en-US" dirty="0">
                          <a:solidFill>
                            <a:srgbClr val="000000"/>
                          </a:solidFill>
                          <a:latin typeface="Cambria Math" panose="02040503050406030204" pitchFamily="18" charset="0"/>
                          <a:ea typeface="Cambria Math" panose="02040503050406030204" pitchFamily="18" charset="0"/>
                        </a:rPr>
                        <m:t>=2070 </m:t>
                      </m:r>
                      <m:r>
                        <m:rPr>
                          <m:sty m:val="p"/>
                        </m:rPr>
                        <a:rPr lang="en-US" dirty="0">
                          <a:solidFill>
                            <a:srgbClr val="000000"/>
                          </a:solidFill>
                          <a:latin typeface="Cambria Math" panose="02040503050406030204" pitchFamily="18" charset="0"/>
                          <a:ea typeface="Cambria Math" panose="02040503050406030204" pitchFamily="18" charset="0"/>
                        </a:rPr>
                        <m:t>miles</m:t>
                      </m:r>
                      <m:r>
                        <a:rPr lang="en-US" dirty="0">
                          <a:latin typeface="Cambria Math" panose="02040503050406030204" pitchFamily="18" charset="0"/>
                        </a:rPr>
                        <m:t>.</m:t>
                      </m:r>
                    </m:oMath>
                  </m:oMathPara>
                </a14:m>
                <a:endParaRPr lang="en-US" dirty="0">
                  <a:latin typeface="Cambria Math" panose="02040503050406030204" pitchFamily="18" charset="0"/>
                </a:endParaRPr>
              </a:p>
              <a:p>
                <a:r>
                  <a:rPr lang="el-GR" dirty="0">
                    <a:solidFill>
                      <a:schemeClr val="bg1"/>
                    </a:solidFill>
                  </a:rPr>
                  <a:t>λ </a:t>
                </a:r>
                <a:r>
                  <a:rPr lang="en-US" dirty="0">
                    <a:solidFill>
                      <a:schemeClr val="bg1"/>
                    </a:solidFill>
                    <a:latin typeface="+mn-lt"/>
                  </a:rPr>
                  <a:t>= 2070 miles.</a:t>
                </a:r>
              </a:p>
              <a:p>
                <a:endParaRPr lang="en-US" dirty="0">
                  <a:solidFill>
                    <a:schemeClr val="bg1"/>
                  </a:solidFill>
                  <a:latin typeface="+mn-lt"/>
                </a:endParaRPr>
              </a:p>
              <a:p>
                <a:r>
                  <a:rPr lang="en-US" dirty="0">
                    <a:solidFill>
                      <a:schemeClr val="bg1"/>
                    </a:solidFill>
                    <a:latin typeface="+mn-lt"/>
                  </a:rPr>
                  <a:t>Ex 2. f = 2 GHz, What is </a:t>
                </a:r>
                <a:r>
                  <a:rPr lang="el-GR" dirty="0">
                    <a:solidFill>
                      <a:schemeClr val="bg1"/>
                    </a:solidFill>
                    <a:latin typeface="+mn-lt"/>
                  </a:rPr>
                  <a:t>λ</a:t>
                </a:r>
                <a:r>
                  <a:rPr lang="en-US" dirty="0">
                    <a:solidFill>
                      <a:schemeClr val="bg1"/>
                    </a:solidFill>
                    <a:latin typeface="+mn-lt"/>
                  </a:rPr>
                  <a:t> for speed of light transmission?</a:t>
                </a:r>
              </a:p>
              <a:p>
                <a:endParaRPr lang="en-US" dirty="0">
                  <a:solidFill>
                    <a:schemeClr val="bg1"/>
                  </a:solidFill>
                  <a:latin typeface="+mn-lt"/>
                </a:endParaRPr>
              </a:p>
              <a:p>
                <a:r>
                  <a:rPr lang="el-GR" dirty="0">
                    <a:solidFill>
                      <a:schemeClr val="bg1"/>
                    </a:solidFill>
                    <a:latin typeface="+mn-lt"/>
                  </a:rPr>
                  <a:t>λ</a:t>
                </a:r>
                <a:r>
                  <a:rPr lang="en-US" dirty="0">
                    <a:solidFill>
                      <a:schemeClr val="bg1"/>
                    </a:solidFill>
                    <a:latin typeface="+mn-lt"/>
                  </a:rPr>
                  <a:t> = (3 X 10</a:t>
                </a:r>
                <a:r>
                  <a:rPr lang="en-US" baseline="30000" dirty="0">
                    <a:solidFill>
                      <a:schemeClr val="bg1"/>
                    </a:solidFill>
                    <a:latin typeface="+mn-lt"/>
                  </a:rPr>
                  <a:t>8</a:t>
                </a:r>
                <a:r>
                  <a:rPr lang="en-US" dirty="0">
                    <a:solidFill>
                      <a:schemeClr val="bg1"/>
                    </a:solidFill>
                    <a:latin typeface="+mn-lt"/>
                  </a:rPr>
                  <a:t> m/s)/(2 X 10</a:t>
                </a:r>
                <a:r>
                  <a:rPr lang="en-US" baseline="30000" dirty="0">
                    <a:solidFill>
                      <a:schemeClr val="bg1"/>
                    </a:solidFill>
                    <a:latin typeface="+mn-lt"/>
                  </a:rPr>
                  <a:t>9</a:t>
                </a:r>
                <a:r>
                  <a:rPr lang="en-US" dirty="0">
                    <a:solidFill>
                      <a:schemeClr val="bg1"/>
                    </a:solidFill>
                    <a:latin typeface="+mn-lt"/>
                  </a:rPr>
                  <a:t> cycle/s)= 0.15 m/cycle = 15 cm.</a:t>
                </a:r>
              </a:p>
              <a:p>
                <a:endParaRPr lang="en-US" dirty="0">
                  <a:solidFill>
                    <a:schemeClr val="bg1"/>
                  </a:solidFill>
                  <a:latin typeface="+mn-lt"/>
                </a:endParaRPr>
              </a:p>
              <a:p>
                <a:endParaRPr lang="en-US" dirty="0">
                  <a:solidFill>
                    <a:schemeClr val="bg1"/>
                  </a:solidFill>
                  <a:latin typeface="+mn-lt"/>
                </a:endParaRPr>
              </a:p>
              <a:p>
                <a:r>
                  <a:rPr lang="en-US" dirty="0">
                    <a:solidFill>
                      <a:schemeClr val="bg1"/>
                    </a:solidFill>
                    <a:latin typeface="+mn-lt"/>
                  </a:rPr>
                  <a:t>Antennas are often </a:t>
                </a:r>
                <a:r>
                  <a:rPr lang="el-GR" dirty="0">
                    <a:solidFill>
                      <a:schemeClr val="bg1"/>
                    </a:solidFill>
                    <a:latin typeface="+mn-lt"/>
                  </a:rPr>
                  <a:t>λ</a:t>
                </a:r>
                <a:r>
                  <a:rPr lang="en-US" dirty="0">
                    <a:solidFill>
                      <a:schemeClr val="bg1"/>
                    </a:solidFill>
                    <a:latin typeface="+mn-lt"/>
                  </a:rPr>
                  <a:t>/4 in length, making 2 GHz practical for cell phones.</a:t>
                </a:r>
              </a:p>
            </p:txBody>
          </p:sp>
        </mc:Choice>
        <mc:Fallback xmlns="">
          <p:sp>
            <p:nvSpPr>
              <p:cNvPr id="9" name="Rectangle 8"/>
              <p:cNvSpPr>
                <a:spLocks noRot="1" noChangeAspect="1" noMove="1" noResize="1" noEditPoints="1" noAdjustHandles="1" noChangeArrowheads="1" noChangeShapeType="1" noTextEdit="1"/>
              </p:cNvSpPr>
              <p:nvPr/>
            </p:nvSpPr>
            <p:spPr>
              <a:xfrm>
                <a:off x="657225" y="935541"/>
                <a:ext cx="11010900" cy="5632311"/>
              </a:xfrm>
              <a:prstGeom prst="rect">
                <a:avLst/>
              </a:prstGeom>
              <a:blipFill>
                <a:blip r:embed="rId2"/>
                <a:stretch>
                  <a:fillRect l="-275" t="-214" b="-107"/>
                </a:stretch>
              </a:blipFill>
              <a:ln w="57150">
                <a:solidFill>
                  <a:srgbClr val="FFC000"/>
                </a:solidFill>
              </a:ln>
            </p:spPr>
            <p:txBody>
              <a:bodyPr/>
              <a:lstStyle/>
              <a:p>
                <a:r>
                  <a:rPr lang="en-US">
                    <a:noFill/>
                  </a:rPr>
                  <a:t> </a:t>
                </a:r>
              </a:p>
            </p:txBody>
          </p:sp>
        </mc:Fallback>
      </mc:AlternateContent>
    </p:spTree>
    <p:extLst>
      <p:ext uri="{BB962C8B-B14F-4D97-AF65-F5344CB8AC3E}">
        <p14:creationId xmlns:p14="http://schemas.microsoft.com/office/powerpoint/2010/main" val="3644313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619500" y="233629"/>
            <a:ext cx="4686300" cy="400050"/>
          </a:xfrm>
        </p:spPr>
        <p:txBody>
          <a:bodyPr>
            <a:noAutofit/>
          </a:bodyPr>
          <a:lstStyle/>
          <a:p>
            <a:r>
              <a:rPr lang="en-US" altLang="en-US" sz="3600" dirty="0"/>
              <a:t>Rectification – AC to DC</a:t>
            </a:r>
          </a:p>
        </p:txBody>
      </p:sp>
      <p:sp>
        <p:nvSpPr>
          <p:cNvPr id="5" name="Text Box 6"/>
          <p:cNvSpPr txBox="1">
            <a:spLocks noChangeArrowheads="1"/>
          </p:cNvSpPr>
          <p:nvPr/>
        </p:nvSpPr>
        <p:spPr bwMode="auto">
          <a:xfrm>
            <a:off x="3902918" y="999200"/>
            <a:ext cx="39594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700" b="1" dirty="0">
                <a:solidFill>
                  <a:srgbClr val="283D5E"/>
                </a:solidFill>
                <a:cs typeface="Arial" panose="020B0604020202020204" pitchFamily="34" charset="0"/>
              </a:rPr>
              <a:t>Half-Wave Rectification</a:t>
            </a:r>
            <a:endParaRPr lang="en-US" altLang="en-US" dirty="0">
              <a:solidFill>
                <a:srgbClr val="283D5E"/>
              </a:solidFill>
              <a:cs typeface="Arial" panose="020B0604020202020204" pitchFamily="34" charset="0"/>
            </a:endParaRPr>
          </a:p>
        </p:txBody>
      </p:sp>
      <p:grpSp>
        <p:nvGrpSpPr>
          <p:cNvPr id="2" name="Group 1"/>
          <p:cNvGrpSpPr/>
          <p:nvPr/>
        </p:nvGrpSpPr>
        <p:grpSpPr>
          <a:xfrm>
            <a:off x="4283160" y="2253522"/>
            <a:ext cx="5971689" cy="3416664"/>
            <a:chOff x="4416716" y="2135332"/>
            <a:chExt cx="5913438" cy="3383336"/>
          </a:xfrm>
        </p:grpSpPr>
        <p:pic>
          <p:nvPicPr>
            <p:cNvPr id="6" name="Picture 13" descr="Image shows half-wave rectifica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6716" y="2135332"/>
              <a:ext cx="5913437" cy="1524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5" descr="fg02_0460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6716" y="3980151"/>
              <a:ext cx="5913438" cy="153851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16"/>
          <p:cNvSpPr>
            <a:spLocks noChangeArrowheads="1"/>
          </p:cNvSpPr>
          <p:nvPr/>
        </p:nvSpPr>
        <p:spPr bwMode="auto">
          <a:xfrm>
            <a:off x="417689" y="2840547"/>
            <a:ext cx="3668333" cy="2123658"/>
          </a:xfrm>
          <a:prstGeom prst="rect">
            <a:avLst/>
          </a:prstGeom>
          <a:solidFill>
            <a:schemeClr val="tx1">
              <a:lumMod val="95000"/>
            </a:schemeClr>
          </a:solidFill>
          <a:ln w="57150">
            <a:solidFill>
              <a:schemeClr val="accent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50" dirty="0">
                <a:solidFill>
                  <a:srgbClr val="000000"/>
                </a:solidFill>
                <a:latin typeface="+mn-lt"/>
                <a:cs typeface="Arial" panose="020B0604020202020204" pitchFamily="34" charset="0"/>
              </a:rPr>
              <a:t>The diode conducts only when it is forward biased, therefore only half of the AC cycle passes through the diode to the output.</a:t>
            </a:r>
          </a:p>
          <a:p>
            <a:pPr eaLnBrk="1" hangingPunct="1"/>
            <a:endParaRPr lang="en-US" altLang="en-US" sz="1650" dirty="0">
              <a:solidFill>
                <a:srgbClr val="000000"/>
              </a:solidFill>
              <a:latin typeface="+mn-lt"/>
              <a:cs typeface="Arial" panose="020B0604020202020204" pitchFamily="34" charset="0"/>
            </a:endParaRPr>
          </a:p>
          <a:p>
            <a:pPr eaLnBrk="1" hangingPunct="1"/>
            <a:r>
              <a:rPr lang="en-US" altLang="en-US" sz="1650" dirty="0">
                <a:solidFill>
                  <a:srgbClr val="000000"/>
                </a:solidFill>
                <a:latin typeface="+mn-lt"/>
                <a:cs typeface="Arial" panose="020B0604020202020204" pitchFamily="34" charset="0"/>
              </a:rPr>
              <a:t>The DC output voltage is 0.318V</a:t>
            </a:r>
            <a:r>
              <a:rPr lang="en-US" altLang="en-US" sz="1650" baseline="-25000" dirty="0">
                <a:solidFill>
                  <a:srgbClr val="000000"/>
                </a:solidFill>
                <a:latin typeface="+mn-lt"/>
                <a:cs typeface="Arial" panose="020B0604020202020204" pitchFamily="34" charset="0"/>
              </a:rPr>
              <a:t>m</a:t>
            </a:r>
            <a:r>
              <a:rPr lang="en-US" altLang="en-US" sz="1650" dirty="0">
                <a:solidFill>
                  <a:srgbClr val="000000"/>
                </a:solidFill>
                <a:latin typeface="+mn-lt"/>
                <a:cs typeface="Arial" panose="020B0604020202020204" pitchFamily="34" charset="0"/>
              </a:rPr>
              <a:t>, where </a:t>
            </a:r>
            <a:r>
              <a:rPr lang="en-US" altLang="en-US" sz="1650" dirty="0" err="1">
                <a:solidFill>
                  <a:srgbClr val="000000"/>
                </a:solidFill>
                <a:latin typeface="+mn-lt"/>
                <a:cs typeface="Arial" panose="020B0604020202020204" pitchFamily="34" charset="0"/>
              </a:rPr>
              <a:t>V</a:t>
            </a:r>
            <a:r>
              <a:rPr lang="en-US" altLang="en-US" sz="1650" baseline="-25000" dirty="0" err="1">
                <a:solidFill>
                  <a:srgbClr val="000000"/>
                </a:solidFill>
                <a:latin typeface="+mn-lt"/>
                <a:cs typeface="Arial" panose="020B0604020202020204" pitchFamily="34" charset="0"/>
              </a:rPr>
              <a:t>m</a:t>
            </a:r>
            <a:r>
              <a:rPr lang="en-US" altLang="en-US" sz="1650" dirty="0">
                <a:solidFill>
                  <a:srgbClr val="000000"/>
                </a:solidFill>
                <a:latin typeface="+mn-lt"/>
                <a:cs typeface="Arial" panose="020B0604020202020204" pitchFamily="34" charset="0"/>
              </a:rPr>
              <a:t> = the peak AC voltage.</a:t>
            </a:r>
          </a:p>
          <a:p>
            <a:pPr eaLnBrk="1" hangingPunct="1"/>
            <a:endParaRPr lang="en-US" altLang="en-US" sz="1650" dirty="0">
              <a:solidFill>
                <a:srgbClr val="000000"/>
              </a:solidFill>
              <a:cs typeface="Arial" panose="020B0604020202020204" pitchFamily="34" charset="0"/>
            </a:endParaRPr>
          </a:p>
        </p:txBody>
      </p:sp>
    </p:spTree>
    <p:extLst>
      <p:ext uri="{BB962C8B-B14F-4D97-AF65-F5344CB8AC3E}">
        <p14:creationId xmlns:p14="http://schemas.microsoft.com/office/powerpoint/2010/main" val="40041091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388568" y="321425"/>
            <a:ext cx="4863892" cy="400050"/>
          </a:xfrm>
        </p:spPr>
        <p:txBody>
          <a:bodyPr>
            <a:noAutofit/>
          </a:bodyPr>
          <a:lstStyle/>
          <a:p>
            <a:r>
              <a:rPr lang="en-US" altLang="en-US" sz="3600" dirty="0"/>
              <a:t>Rectification – AC to DC</a:t>
            </a:r>
          </a:p>
        </p:txBody>
      </p:sp>
      <p:sp>
        <p:nvSpPr>
          <p:cNvPr id="5" name="Text Box 6"/>
          <p:cNvSpPr txBox="1">
            <a:spLocks noChangeArrowheads="1"/>
          </p:cNvSpPr>
          <p:nvPr/>
        </p:nvSpPr>
        <p:spPr bwMode="auto">
          <a:xfrm>
            <a:off x="4142459" y="1481420"/>
            <a:ext cx="39070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700" b="1">
                <a:solidFill>
                  <a:srgbClr val="283D5E"/>
                </a:solidFill>
                <a:cs typeface="Arial" panose="020B0604020202020204" pitchFamily="34" charset="0"/>
              </a:rPr>
              <a:t>Full-Wave Rectification</a:t>
            </a:r>
            <a:endParaRPr lang="en-US" altLang="en-US">
              <a:solidFill>
                <a:srgbClr val="283D5E"/>
              </a:solidFill>
              <a:cs typeface="Arial" panose="020B0604020202020204" pitchFamily="34" charset="0"/>
            </a:endParaRPr>
          </a:p>
        </p:txBody>
      </p:sp>
      <p:pic>
        <p:nvPicPr>
          <p:cNvPr id="10" name="Picture 13" descr="fg02_05300.jpg Image shows four diodes that are connected in a bridge configuration as part of a full-wave rectifier showing both positive and negative output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7401" y="1973289"/>
            <a:ext cx="5710475" cy="1671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5" descr="fg02_05500.jpg Image shows four diodes that are connected in a bridge configuration as part of a full-wave rectifie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9580" y="3780534"/>
            <a:ext cx="3481206" cy="20106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
          <p:cNvSpPr>
            <a:spLocks noChangeArrowheads="1"/>
          </p:cNvSpPr>
          <p:nvPr/>
        </p:nvSpPr>
        <p:spPr bwMode="auto">
          <a:xfrm>
            <a:off x="2445996" y="3936401"/>
            <a:ext cx="3076015" cy="1698927"/>
          </a:xfrm>
          <a:prstGeom prst="rect">
            <a:avLst/>
          </a:prstGeom>
          <a:solidFill>
            <a:schemeClr val="tx1">
              <a:lumMod val="95000"/>
            </a:schemeClr>
          </a:solidFill>
          <a:ln w="57150">
            <a:solidFill>
              <a:schemeClr val="accent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n-US" b="1" dirty="0">
                <a:solidFill>
                  <a:srgbClr val="333399"/>
                </a:solidFill>
                <a:cs typeface="Arial" panose="020B0604020202020204" pitchFamily="34" charset="0"/>
              </a:rPr>
              <a:t>Bridge Rectifier</a:t>
            </a:r>
          </a:p>
          <a:p>
            <a:pPr>
              <a:spcBef>
                <a:spcPct val="50000"/>
              </a:spcBef>
            </a:pPr>
            <a:r>
              <a:rPr lang="en-US" altLang="en-US" dirty="0">
                <a:solidFill>
                  <a:srgbClr val="283D5E"/>
                </a:solidFill>
                <a:cs typeface="Arial" panose="020B0604020202020204" pitchFamily="34" charset="0"/>
              </a:rPr>
              <a:t>A full-wave rectifier with four diodes that are connected in a bridge configuration</a:t>
            </a:r>
          </a:p>
          <a:p>
            <a:pPr>
              <a:spcBef>
                <a:spcPct val="50000"/>
              </a:spcBef>
            </a:pPr>
            <a:r>
              <a:rPr lang="en-US" altLang="en-US" b="1" i="1" dirty="0">
                <a:solidFill>
                  <a:schemeClr val="tx2">
                    <a:lumMod val="10000"/>
                  </a:schemeClr>
                </a:solidFill>
                <a:cs typeface="Arial" panose="020B0604020202020204" pitchFamily="34" charset="0"/>
              </a:rPr>
              <a:t>        V</a:t>
            </a:r>
            <a:r>
              <a:rPr lang="en-US" altLang="en-US" b="1" baseline="-25000" dirty="0">
                <a:solidFill>
                  <a:schemeClr val="tx2">
                    <a:lumMod val="10000"/>
                  </a:schemeClr>
                </a:solidFill>
                <a:cs typeface="Arial" panose="020B0604020202020204" pitchFamily="34" charset="0"/>
              </a:rPr>
              <a:t>DC</a:t>
            </a:r>
            <a:r>
              <a:rPr lang="en-US" altLang="en-US" b="1" dirty="0">
                <a:solidFill>
                  <a:schemeClr val="tx2">
                    <a:lumMod val="10000"/>
                  </a:schemeClr>
                </a:solidFill>
                <a:cs typeface="Arial" panose="020B0604020202020204" pitchFamily="34" charset="0"/>
              </a:rPr>
              <a:t> = 0.637V</a:t>
            </a:r>
            <a:r>
              <a:rPr lang="en-US" altLang="en-US" b="1" baseline="-25000" dirty="0">
                <a:solidFill>
                  <a:schemeClr val="tx2">
                    <a:lumMod val="10000"/>
                  </a:schemeClr>
                </a:solidFill>
                <a:cs typeface="Arial" panose="020B0604020202020204" pitchFamily="34" charset="0"/>
              </a:rPr>
              <a:t>m</a:t>
            </a:r>
            <a:r>
              <a:rPr lang="en-US" altLang="en-US" b="1" dirty="0">
                <a:solidFill>
                  <a:schemeClr val="tx2">
                    <a:lumMod val="10000"/>
                  </a:schemeClr>
                </a:solidFill>
                <a:cs typeface="Arial" panose="020B0604020202020204" pitchFamily="34" charset="0"/>
              </a:rPr>
              <a:t>	</a:t>
            </a:r>
          </a:p>
        </p:txBody>
      </p:sp>
    </p:spTree>
    <p:extLst>
      <p:ext uri="{BB962C8B-B14F-4D97-AF65-F5344CB8AC3E}">
        <p14:creationId xmlns:p14="http://schemas.microsoft.com/office/powerpoint/2010/main" val="25044105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140" y="37912"/>
            <a:ext cx="4201423" cy="400050"/>
          </a:xfrm>
        </p:spPr>
        <p:txBody>
          <a:bodyPr>
            <a:noAutofit/>
          </a:bodyPr>
          <a:lstStyle/>
          <a:p>
            <a:r>
              <a:rPr lang="en-US" sz="3600" dirty="0"/>
              <a:t>AC Power Distribution</a:t>
            </a:r>
          </a:p>
        </p:txBody>
      </p:sp>
      <p:sp>
        <p:nvSpPr>
          <p:cNvPr id="4" name="Rectangle 3"/>
          <p:cNvSpPr/>
          <p:nvPr/>
        </p:nvSpPr>
        <p:spPr>
          <a:xfrm>
            <a:off x="234082" y="567599"/>
            <a:ext cx="11850341" cy="6186309"/>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Why is AC more efficient and economical for long distance power transmission than DC?</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Transmission line power loss: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p</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loss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i</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loss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Hence, reducing current significantly reduces power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line loss.</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 how do we reduce current for a given power?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Electrical power equals product of voltage and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current, i.e., p = vi.</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Can use AC transformers to step up voltage, which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steps down current by the same factor for a given power.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about p = v</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igh</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voltage on a transmission line does not translate into a large voltage drop across the low resistance lines.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 high voltage transmission lines can transmit a given power for reduced power loss, because of reduced current.</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Modern switching techniques can also be used to step up DC voltages while stepping down DC currents, whereas AC transformers have been doing this for the last 100 years.</a:t>
            </a:r>
          </a:p>
        </p:txBody>
      </p:sp>
      <p:pic>
        <p:nvPicPr>
          <p:cNvPr id="9" name="Picture 8">
            <a:extLst>
              <a:ext uri="{FF2B5EF4-FFF2-40B4-BE49-F238E27FC236}">
                <a16:creationId xmlns:a16="http://schemas.microsoft.com/office/drawing/2014/main" id="{6AEF4230-6A0D-730C-C006-78C3720DD37F}"/>
              </a:ext>
            </a:extLst>
          </p:cNvPr>
          <p:cNvPicPr>
            <a:picLocks noChangeAspect="1"/>
          </p:cNvPicPr>
          <p:nvPr/>
        </p:nvPicPr>
        <p:blipFill>
          <a:blip r:embed="rId2"/>
          <a:stretch>
            <a:fillRect/>
          </a:stretch>
        </p:blipFill>
        <p:spPr>
          <a:xfrm>
            <a:off x="5934635" y="918292"/>
            <a:ext cx="6023283" cy="3547258"/>
          </a:xfrm>
          <a:prstGeom prst="rect">
            <a:avLst/>
          </a:prstGeom>
        </p:spPr>
      </p:pic>
    </p:spTree>
    <p:extLst>
      <p:ext uri="{BB962C8B-B14F-4D97-AF65-F5344CB8AC3E}">
        <p14:creationId xmlns:p14="http://schemas.microsoft.com/office/powerpoint/2010/main" val="25466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 calcmode="lin" valueType="num">
                                      <p:cBhvr additive="base">
                                        <p:cTn id="2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 calcmode="lin" valueType="num">
                                      <p:cBhvr additive="base">
                                        <p:cTn id="3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 calcmode="lin" valueType="num">
                                      <p:cBhvr additive="base">
                                        <p:cTn id="4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 calcmode="lin" valueType="num">
                                      <p:cBhvr additive="base">
                                        <p:cTn id="4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anim calcmode="lin" valueType="num">
                                      <p:cBhvr additive="base">
                                        <p:cTn id="5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18" end="18"/>
                                            </p:txEl>
                                          </p:spTgt>
                                        </p:tgtEl>
                                        <p:attrNameLst>
                                          <p:attrName>style.visibility</p:attrName>
                                        </p:attrNameLst>
                                      </p:cBhvr>
                                      <p:to>
                                        <p:strVal val="visible"/>
                                      </p:to>
                                    </p:set>
                                    <p:anim calcmode="lin" valueType="num">
                                      <p:cBhvr additive="base">
                                        <p:cTn id="59"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20" end="20"/>
                                            </p:txEl>
                                          </p:spTgt>
                                        </p:tgtEl>
                                        <p:attrNameLst>
                                          <p:attrName>style.visibility</p:attrName>
                                        </p:attrNameLst>
                                      </p:cBhvr>
                                      <p:to>
                                        <p:strVal val="visible"/>
                                      </p:to>
                                    </p:set>
                                    <p:anim calcmode="lin" valueType="num">
                                      <p:cBhvr additive="base">
                                        <p:cTn id="65" dur="500" fill="hold"/>
                                        <p:tgtEl>
                                          <p:spTgt spid="4">
                                            <p:txEl>
                                              <p:pRg st="20" end="2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465054" y="550025"/>
            <a:ext cx="4716780" cy="400050"/>
          </a:xfrm>
        </p:spPr>
        <p:txBody>
          <a:bodyPr>
            <a:noAutofit/>
          </a:bodyPr>
          <a:lstStyle/>
          <a:p>
            <a:r>
              <a:rPr lang="en-US" altLang="en-US" sz="3600" dirty="0"/>
              <a:t>Rectification – AC to DC</a:t>
            </a:r>
          </a:p>
        </p:txBody>
      </p:sp>
      <p:sp>
        <p:nvSpPr>
          <p:cNvPr id="5" name="Text Box 6"/>
          <p:cNvSpPr txBox="1">
            <a:spLocks noChangeArrowheads="1"/>
          </p:cNvSpPr>
          <p:nvPr/>
        </p:nvSpPr>
        <p:spPr bwMode="auto">
          <a:xfrm>
            <a:off x="4097076" y="1461251"/>
            <a:ext cx="399785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700" b="1">
                <a:solidFill>
                  <a:srgbClr val="283D5E"/>
                </a:solidFill>
                <a:cs typeface="Arial" panose="020B0604020202020204" pitchFamily="34" charset="0"/>
              </a:rPr>
              <a:t>Full-Wave Rectification</a:t>
            </a:r>
            <a:endParaRPr lang="en-US" altLang="en-US">
              <a:solidFill>
                <a:srgbClr val="283D5E"/>
              </a:solidFill>
              <a:cs typeface="Arial" panose="020B0604020202020204" pitchFamily="34" charset="0"/>
            </a:endParaRPr>
          </a:p>
        </p:txBody>
      </p:sp>
      <p:pic>
        <p:nvPicPr>
          <p:cNvPr id="8" name="Picture 9" descr="fg02_060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8402" y="1945748"/>
            <a:ext cx="5640956" cy="175555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1" descr="fg02_0610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3074" y="3788402"/>
            <a:ext cx="2656285" cy="1957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
          <p:cNvSpPr>
            <a:spLocks noChangeArrowheads="1"/>
          </p:cNvSpPr>
          <p:nvPr/>
        </p:nvSpPr>
        <p:spPr bwMode="auto">
          <a:xfrm>
            <a:off x="2759647" y="3889933"/>
            <a:ext cx="3489233" cy="1754326"/>
          </a:xfrm>
          <a:prstGeom prst="rect">
            <a:avLst/>
          </a:prstGeom>
          <a:solidFill>
            <a:schemeClr val="tx1">
              <a:lumMod val="95000"/>
            </a:schemeClr>
          </a:solidFill>
          <a:ln w="57150">
            <a:solidFill>
              <a:schemeClr val="accent1"/>
            </a:solidFill>
            <a:miter lim="800000"/>
            <a:headEnd/>
            <a:tailEnd/>
          </a:ln>
        </p:spPr>
        <p:txBody>
          <a:bodyPr wrap="squar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333399"/>
                </a:solidFill>
                <a:latin typeface="+mn-lt"/>
                <a:cs typeface="Arial" panose="020B0604020202020204" pitchFamily="34" charset="0"/>
              </a:rPr>
              <a:t>Center-Tapped </a:t>
            </a:r>
          </a:p>
          <a:p>
            <a:pPr eaLnBrk="1" hangingPunct="1"/>
            <a:r>
              <a:rPr lang="en-US" altLang="en-US" b="1" dirty="0">
                <a:solidFill>
                  <a:srgbClr val="333399"/>
                </a:solidFill>
                <a:latin typeface="+mn-lt"/>
                <a:cs typeface="Arial" panose="020B0604020202020204" pitchFamily="34" charset="0"/>
              </a:rPr>
              <a:t>Transformer Rectifier</a:t>
            </a:r>
          </a:p>
          <a:p>
            <a:pPr eaLnBrk="1" hangingPunct="1"/>
            <a:r>
              <a:rPr lang="en-US" altLang="en-US" dirty="0">
                <a:solidFill>
                  <a:srgbClr val="283D5E"/>
                </a:solidFill>
                <a:latin typeface="+mn-lt"/>
                <a:cs typeface="Arial" panose="020B0604020202020204" pitchFamily="34" charset="0"/>
              </a:rPr>
              <a:t>Requires two diodes and a</a:t>
            </a:r>
          </a:p>
          <a:p>
            <a:pPr eaLnBrk="1" hangingPunct="1"/>
            <a:r>
              <a:rPr lang="en-US" altLang="en-US" dirty="0">
                <a:solidFill>
                  <a:srgbClr val="283D5E"/>
                </a:solidFill>
                <a:latin typeface="+mn-lt"/>
                <a:cs typeface="Arial" panose="020B0604020202020204" pitchFamily="34" charset="0"/>
              </a:rPr>
              <a:t>center-tapped transformer</a:t>
            </a:r>
          </a:p>
          <a:p>
            <a:pPr eaLnBrk="1" hangingPunct="1"/>
            <a:endParaRPr lang="en-US" altLang="en-US" dirty="0">
              <a:solidFill>
                <a:srgbClr val="283D5E"/>
              </a:solidFill>
              <a:latin typeface="+mn-lt"/>
              <a:cs typeface="Arial" panose="020B0604020202020204" pitchFamily="34" charset="0"/>
            </a:endParaRPr>
          </a:p>
          <a:p>
            <a:pPr lvl="1" eaLnBrk="1" hangingPunct="1"/>
            <a:r>
              <a:rPr lang="en-US" altLang="en-US" b="1" i="1" dirty="0">
                <a:solidFill>
                  <a:schemeClr val="tx2">
                    <a:lumMod val="10000"/>
                  </a:schemeClr>
                </a:solidFill>
                <a:latin typeface="+mn-lt"/>
                <a:cs typeface="Arial" panose="020B0604020202020204" pitchFamily="34" charset="0"/>
              </a:rPr>
              <a:t>      V</a:t>
            </a:r>
            <a:r>
              <a:rPr lang="en-US" altLang="en-US" b="1" baseline="-25000" dirty="0">
                <a:solidFill>
                  <a:schemeClr val="tx2">
                    <a:lumMod val="10000"/>
                  </a:schemeClr>
                </a:solidFill>
                <a:latin typeface="+mn-lt"/>
                <a:cs typeface="Arial" panose="020B0604020202020204" pitchFamily="34" charset="0"/>
              </a:rPr>
              <a:t>DC</a:t>
            </a:r>
            <a:r>
              <a:rPr lang="en-US" altLang="en-US" b="1" dirty="0">
                <a:solidFill>
                  <a:schemeClr val="tx2">
                    <a:lumMod val="10000"/>
                  </a:schemeClr>
                </a:solidFill>
                <a:latin typeface="+mn-lt"/>
                <a:cs typeface="Arial" panose="020B0604020202020204" pitchFamily="34" charset="0"/>
              </a:rPr>
              <a:t> = 0.637</a:t>
            </a:r>
            <a:r>
              <a:rPr lang="en-US" altLang="en-US" b="1" i="1" dirty="0">
                <a:solidFill>
                  <a:schemeClr val="tx2">
                    <a:lumMod val="10000"/>
                  </a:schemeClr>
                </a:solidFill>
                <a:latin typeface="+mn-lt"/>
                <a:cs typeface="Arial" panose="020B0604020202020204" pitchFamily="34" charset="0"/>
              </a:rPr>
              <a:t>V</a:t>
            </a:r>
            <a:r>
              <a:rPr lang="en-US" altLang="en-US" b="1" i="1" baseline="-25000" dirty="0">
                <a:solidFill>
                  <a:schemeClr val="tx2">
                    <a:lumMod val="10000"/>
                  </a:schemeClr>
                </a:solidFill>
                <a:latin typeface="+mn-lt"/>
                <a:cs typeface="Arial" panose="020B0604020202020204" pitchFamily="34" charset="0"/>
              </a:rPr>
              <a:t>m</a:t>
            </a:r>
            <a:endParaRPr lang="en-US" altLang="en-US" b="1" i="1" dirty="0">
              <a:solidFill>
                <a:schemeClr val="tx2">
                  <a:lumMod val="10000"/>
                </a:schemeClr>
              </a:solidFill>
              <a:latin typeface="+mn-lt"/>
              <a:cs typeface="Arial" panose="020B0604020202020204" pitchFamily="34" charset="0"/>
            </a:endParaRPr>
          </a:p>
        </p:txBody>
      </p:sp>
    </p:spTree>
    <p:extLst>
      <p:ext uri="{BB962C8B-B14F-4D97-AF65-F5344CB8AC3E}">
        <p14:creationId xmlns:p14="http://schemas.microsoft.com/office/powerpoint/2010/main" val="2078193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9824" y="1073871"/>
            <a:ext cx="3937004" cy="1338828"/>
          </a:xfrm>
          <a:prstGeom prst="rect">
            <a:avLst/>
          </a:prstGeom>
          <a:solidFill>
            <a:schemeClr val="tx1">
              <a:lumMod val="95000"/>
            </a:schemeClr>
          </a:solidFill>
          <a:ln w="57150">
            <a:solidFill>
              <a:schemeClr val="accent1"/>
            </a:solidFill>
          </a:ln>
        </p:spPr>
        <p:txBody>
          <a:bodyPr wrap="square" rtlCol="0">
            <a:spAutoFit/>
          </a:bodyPr>
          <a:lstStyle/>
          <a:p>
            <a:r>
              <a:rPr lang="en-US" sz="1650" dirty="0">
                <a:solidFill>
                  <a:srgbClr val="000000"/>
                </a:solidFill>
                <a:latin typeface="Cambria" panose="02040503050406030204"/>
              </a:rPr>
              <a:t>sin(</a:t>
            </a:r>
            <a:r>
              <a:rPr lang="el-GR" sz="1650" dirty="0">
                <a:solidFill>
                  <a:srgbClr val="000000"/>
                </a:solidFill>
                <a:latin typeface="Cambria" panose="02040503050406030204"/>
              </a:rPr>
              <a:t>α</a:t>
            </a:r>
            <a:r>
              <a:rPr lang="en-US" sz="1650" dirty="0">
                <a:solidFill>
                  <a:srgbClr val="000000"/>
                </a:solidFill>
                <a:latin typeface="Cambria" panose="02040503050406030204"/>
              </a:rPr>
              <a:t>) = opposite/hypotenuse</a:t>
            </a:r>
          </a:p>
          <a:p>
            <a:endParaRPr lang="en-US" sz="1650" dirty="0">
              <a:solidFill>
                <a:srgbClr val="000000"/>
              </a:solidFill>
              <a:latin typeface="Cambria" panose="02040503050406030204"/>
            </a:endParaRPr>
          </a:p>
          <a:p>
            <a:r>
              <a:rPr lang="en-US" sz="1600" dirty="0">
                <a:solidFill>
                  <a:srgbClr val="000000"/>
                </a:solidFill>
                <a:latin typeface="Cambria Math" panose="02040503050406030204" pitchFamily="18" charset="0"/>
                <a:ea typeface="Cambria Math" panose="02040503050406030204" pitchFamily="18" charset="0"/>
              </a:rPr>
              <a:t>cos(</a:t>
            </a:r>
            <a:r>
              <a:rPr lang="el-GR" sz="1600" dirty="0">
                <a:solidFill>
                  <a:srgbClr val="000000"/>
                </a:solidFill>
                <a:latin typeface="Cambria Math" panose="02040503050406030204" pitchFamily="18" charset="0"/>
                <a:ea typeface="Cambria Math" panose="02040503050406030204" pitchFamily="18" charset="0"/>
              </a:rPr>
              <a:t>α</a:t>
            </a:r>
            <a:r>
              <a:rPr lang="en-US" sz="1600" dirty="0">
                <a:solidFill>
                  <a:srgbClr val="000000"/>
                </a:solidFill>
                <a:latin typeface="Cambria Math" panose="02040503050406030204" pitchFamily="18" charset="0"/>
                <a:ea typeface="Cambria Math" panose="02040503050406030204" pitchFamily="18" charset="0"/>
              </a:rPr>
              <a:t>) = adjacent/hypotenuse</a:t>
            </a:r>
          </a:p>
          <a:p>
            <a:endParaRPr lang="en-US" sz="1600" dirty="0">
              <a:solidFill>
                <a:srgbClr val="000000"/>
              </a:solidFill>
              <a:latin typeface="Cambria Math" panose="02040503050406030204" pitchFamily="18" charset="0"/>
              <a:ea typeface="Cambria Math" panose="02040503050406030204" pitchFamily="18" charset="0"/>
            </a:endParaRPr>
          </a:p>
          <a:p>
            <a:r>
              <a:rPr lang="en-US" sz="1600" dirty="0">
                <a:solidFill>
                  <a:srgbClr val="000000"/>
                </a:solidFill>
                <a:latin typeface="Cambria Math" panose="02040503050406030204" pitchFamily="18" charset="0"/>
                <a:ea typeface="Cambria Math" panose="02040503050406030204" pitchFamily="18" charset="0"/>
              </a:rPr>
              <a:t>tan(</a:t>
            </a:r>
            <a:r>
              <a:rPr lang="el-GR" sz="1600" dirty="0">
                <a:solidFill>
                  <a:srgbClr val="000000"/>
                </a:solidFill>
                <a:latin typeface="Cambria Math" panose="02040503050406030204" pitchFamily="18" charset="0"/>
                <a:ea typeface="Cambria Math" panose="02040503050406030204" pitchFamily="18" charset="0"/>
              </a:rPr>
              <a:t>α</a:t>
            </a:r>
            <a:r>
              <a:rPr lang="en-US" sz="1600" dirty="0">
                <a:solidFill>
                  <a:srgbClr val="000000"/>
                </a:solidFill>
                <a:latin typeface="Cambria Math" panose="02040503050406030204" pitchFamily="18" charset="0"/>
                <a:ea typeface="Cambria Math" panose="02040503050406030204" pitchFamily="18" charset="0"/>
              </a:rPr>
              <a:t>) = opposite/adjacent</a:t>
            </a:r>
          </a:p>
        </p:txBody>
      </p:sp>
      <mc:AlternateContent xmlns:mc="http://schemas.openxmlformats.org/markup-compatibility/2006" xmlns:a14="http://schemas.microsoft.com/office/drawing/2010/main">
        <mc:Choice Requires="a14">
          <p:sp>
            <p:nvSpPr>
              <p:cNvPr id="9" name="TextBox 8"/>
              <p:cNvSpPr txBox="1"/>
              <p:nvPr/>
            </p:nvSpPr>
            <p:spPr>
              <a:xfrm>
                <a:off x="5644442" y="1073872"/>
                <a:ext cx="6084714" cy="1361911"/>
              </a:xfrm>
              <a:prstGeom prst="rect">
                <a:avLst/>
              </a:prstGeom>
              <a:solidFill>
                <a:schemeClr val="tx1">
                  <a:lumMod val="95000"/>
                </a:schemeClr>
              </a:solidFill>
              <a:ln w="57150">
                <a:solidFill>
                  <a:schemeClr val="accent1"/>
                </a:solidFill>
              </a:ln>
            </p:spPr>
            <p:txBody>
              <a:bodyPr wrap="square" rtlCol="0">
                <a:spAutoFit/>
              </a:bodyPr>
              <a:lstStyle/>
              <a:p>
                <a:pPr marL="214313" indent="-214313">
                  <a:buFont typeface="Arial" panose="020B0604020202020204" pitchFamily="34" charset="0"/>
                  <a:buChar char="•"/>
                </a:pPr>
                <a:r>
                  <a:rPr lang="en-US" sz="1650" dirty="0">
                    <a:solidFill>
                      <a:srgbClr val="000000"/>
                    </a:solidFill>
                    <a:latin typeface="Cambria" panose="02040503050406030204"/>
                  </a:rPr>
                  <a:t>Sine, cosine and tangent function are periodic with period of 360 degrees or </a:t>
                </a:r>
                <a14:m>
                  <m:oMath xmlns:m="http://schemas.openxmlformats.org/officeDocument/2006/math">
                    <m:r>
                      <a:rPr lang="en-US" sz="1650" i="1">
                        <a:solidFill>
                          <a:srgbClr val="000000"/>
                        </a:solidFill>
                        <a:latin typeface="Cambria Math" panose="02040503050406030204" pitchFamily="18" charset="0"/>
                      </a:rPr>
                      <m:t>2</m:t>
                    </m:r>
                    <m:r>
                      <m:rPr>
                        <m:sty m:val="p"/>
                      </m:rPr>
                      <a:rPr lang="en-US" sz="1650">
                        <a:solidFill>
                          <a:srgbClr val="000000"/>
                        </a:solidFill>
                        <a:latin typeface="Cambria Math" panose="02040503050406030204" pitchFamily="18" charset="0"/>
                        <a:ea typeface="Cambria Math" panose="02040503050406030204" pitchFamily="18" charset="0"/>
                      </a:rPr>
                      <m:t>π</m:t>
                    </m:r>
                    <m:r>
                      <a:rPr lang="en-US" sz="1650">
                        <a:solidFill>
                          <a:srgbClr val="000000"/>
                        </a:solidFill>
                        <a:latin typeface="Cambria Math" panose="02040503050406030204" pitchFamily="18" charset="0"/>
                        <a:ea typeface="Cambria Math" panose="02040503050406030204" pitchFamily="18" charset="0"/>
                      </a:rPr>
                      <m:t> </m:t>
                    </m:r>
                    <m:r>
                      <m:rPr>
                        <m:sty m:val="p"/>
                      </m:rPr>
                      <a:rPr lang="en-US" sz="1650">
                        <a:solidFill>
                          <a:srgbClr val="000000"/>
                        </a:solidFill>
                        <a:latin typeface="Cambria Math" panose="02040503050406030204" pitchFamily="18" charset="0"/>
                        <a:ea typeface="Cambria Math" panose="02040503050406030204" pitchFamily="18" charset="0"/>
                      </a:rPr>
                      <m:t>radians</m:t>
                    </m:r>
                  </m:oMath>
                </a14:m>
                <a:r>
                  <a:rPr lang="en-US" sz="1650" dirty="0">
                    <a:solidFill>
                      <a:srgbClr val="000000"/>
                    </a:solidFill>
                    <a:latin typeface="Cambria" panose="02040503050406030204"/>
                  </a:rPr>
                  <a:t>.</a:t>
                </a:r>
              </a:p>
              <a:p>
                <a:pPr marL="214313" indent="-214313">
                  <a:buFont typeface="Arial" panose="020B0604020202020204" pitchFamily="34" charset="0"/>
                  <a:buChar char="•"/>
                </a:pPr>
                <a:endParaRPr lang="en-US" sz="1650" dirty="0">
                  <a:solidFill>
                    <a:srgbClr val="000000"/>
                  </a:solidFill>
                  <a:latin typeface="Cambria" panose="02040503050406030204"/>
                </a:endParaRPr>
              </a:p>
              <a:p>
                <a:pPr marL="214313" indent="-214313">
                  <a:buFont typeface="Arial" panose="020B0604020202020204" pitchFamily="34" charset="0"/>
                  <a:buChar char="•"/>
                </a:pPr>
                <a:r>
                  <a:rPr lang="en-US" sz="1650" dirty="0">
                    <a:solidFill>
                      <a:srgbClr val="000000"/>
                    </a:solidFill>
                    <a:latin typeface="Cambria" panose="02040503050406030204"/>
                  </a:rPr>
                  <a:t>Make sure you know whether your calculator is set for radians or degrees.</a:t>
                </a:r>
              </a:p>
            </p:txBody>
          </p:sp>
        </mc:Choice>
        <mc:Fallback xmlns="">
          <p:sp>
            <p:nvSpPr>
              <p:cNvPr id="9" name="TextBox 8"/>
              <p:cNvSpPr txBox="1">
                <a:spLocks noRot="1" noChangeAspect="1" noMove="1" noResize="1" noEditPoints="1" noAdjustHandles="1" noChangeArrowheads="1" noChangeShapeType="1" noTextEdit="1"/>
              </p:cNvSpPr>
              <p:nvPr/>
            </p:nvSpPr>
            <p:spPr>
              <a:xfrm>
                <a:off x="5644442" y="1073872"/>
                <a:ext cx="6084714" cy="1361911"/>
              </a:xfrm>
              <a:prstGeom prst="rect">
                <a:avLst/>
              </a:prstGeom>
              <a:blipFill>
                <a:blip r:embed="rId3"/>
                <a:stretch>
                  <a:fillRect l="-99" b="-2575"/>
                </a:stretch>
              </a:blipFill>
              <a:ln w="57150">
                <a:solidFill>
                  <a:schemeClr val="accent1"/>
                </a:solidFill>
              </a:ln>
            </p:spPr>
            <p:txBody>
              <a:bodyPr/>
              <a:lstStyle/>
              <a:p>
                <a:r>
                  <a:rPr lang="en-US">
                    <a:noFill/>
                  </a:rPr>
                  <a:t> </a:t>
                </a:r>
              </a:p>
            </p:txBody>
          </p:sp>
        </mc:Fallback>
      </mc:AlternateContent>
      <p:graphicFrame>
        <p:nvGraphicFramePr>
          <p:cNvPr id="4" name="Table 3" descr="Graph showing sin in degrees, radians and as a decimal. Example: sin shown as 90 degrees may also be written "/>
          <p:cNvGraphicFramePr>
            <a:graphicFrameLocks noGrp="1"/>
          </p:cNvGraphicFramePr>
          <p:nvPr>
            <p:extLst>
              <p:ext uri="{D42A27DB-BD31-4B8C-83A1-F6EECF244321}">
                <p14:modId xmlns:p14="http://schemas.microsoft.com/office/powerpoint/2010/main" val="3935595899"/>
              </p:ext>
            </p:extLst>
          </p:nvPr>
        </p:nvGraphicFramePr>
        <p:xfrm>
          <a:off x="6975810" y="3179949"/>
          <a:ext cx="2876083" cy="3097453"/>
        </p:xfrm>
        <a:graphic>
          <a:graphicData uri="http://schemas.openxmlformats.org/drawingml/2006/table">
            <a:tbl>
              <a:tblPr firstRow="1" bandRow="1">
                <a:tableStyleId>{5C22544A-7EE6-4342-B048-85BDC9FD1C3A}</a:tableStyleId>
              </a:tblPr>
              <a:tblGrid>
                <a:gridCol w="1074041">
                  <a:extLst>
                    <a:ext uri="{9D8B030D-6E8A-4147-A177-3AD203B41FA5}">
                      <a16:colId xmlns:a16="http://schemas.microsoft.com/office/drawing/2014/main" val="20000"/>
                    </a:ext>
                  </a:extLst>
                </a:gridCol>
                <a:gridCol w="1057000">
                  <a:extLst>
                    <a:ext uri="{9D8B030D-6E8A-4147-A177-3AD203B41FA5}">
                      <a16:colId xmlns:a16="http://schemas.microsoft.com/office/drawing/2014/main" val="20001"/>
                    </a:ext>
                  </a:extLst>
                </a:gridCol>
                <a:gridCol w="745042">
                  <a:extLst>
                    <a:ext uri="{9D8B030D-6E8A-4147-A177-3AD203B41FA5}">
                      <a16:colId xmlns:a16="http://schemas.microsoft.com/office/drawing/2014/main" val="20002"/>
                    </a:ext>
                  </a:extLst>
                </a:gridCol>
              </a:tblGrid>
              <a:tr h="473717">
                <a:tc>
                  <a:txBody>
                    <a:bodyPr/>
                    <a:lstStyle/>
                    <a:p>
                      <a:pPr algn="ctr"/>
                      <a:r>
                        <a:rPr lang="en-US" sz="1300"/>
                        <a:t>α in Degrees</a:t>
                      </a:r>
                    </a:p>
                  </a:txBody>
                  <a:tcPr marL="85098" marR="85098" marT="42548" marB="42548"/>
                </a:tc>
                <a:tc>
                  <a:txBody>
                    <a:bodyPr/>
                    <a:lstStyle/>
                    <a:p>
                      <a:pPr algn="ctr"/>
                      <a:r>
                        <a:rPr lang="en-US" sz="1300" dirty="0"/>
                        <a:t>α in Radians</a:t>
                      </a:r>
                    </a:p>
                  </a:txBody>
                  <a:tcPr marL="85098" marR="85098" marT="42548" marB="42548"/>
                </a:tc>
                <a:tc>
                  <a:txBody>
                    <a:bodyPr/>
                    <a:lstStyle/>
                    <a:p>
                      <a:pPr algn="ctr"/>
                      <a:r>
                        <a:rPr lang="en-US" sz="1300"/>
                        <a:t>Sin(</a:t>
                      </a:r>
                      <a:r>
                        <a:rPr lang="el-GR" sz="1300"/>
                        <a:t>α</a:t>
                      </a:r>
                      <a:r>
                        <a:rPr lang="en-US" sz="1300"/>
                        <a:t>)</a:t>
                      </a:r>
                    </a:p>
                  </a:txBody>
                  <a:tcPr marL="85098" marR="85098" marT="42548" marB="42548"/>
                </a:tc>
                <a:extLst>
                  <a:ext uri="{0D108BD9-81ED-4DB2-BD59-A6C34878D82A}">
                    <a16:rowId xmlns:a16="http://schemas.microsoft.com/office/drawing/2014/main" val="10000"/>
                  </a:ext>
                </a:extLst>
              </a:tr>
              <a:tr h="285297">
                <a:tc>
                  <a:txBody>
                    <a:bodyPr/>
                    <a:lstStyle/>
                    <a:p>
                      <a:pPr algn="ctr"/>
                      <a:r>
                        <a:rPr lang="en-US" sz="1300"/>
                        <a:t>0</a:t>
                      </a:r>
                    </a:p>
                  </a:txBody>
                  <a:tcPr marL="85098" marR="85098" marT="42548" marB="42548">
                    <a:solidFill>
                      <a:schemeClr val="accent2"/>
                    </a:solidFill>
                  </a:tcPr>
                </a:tc>
                <a:tc>
                  <a:txBody>
                    <a:bodyPr/>
                    <a:lstStyle/>
                    <a:p>
                      <a:pPr algn="ctr"/>
                      <a:r>
                        <a:rPr lang="en-US" sz="1300"/>
                        <a:t>0</a:t>
                      </a:r>
                    </a:p>
                  </a:txBody>
                  <a:tcPr marL="85098" marR="85098" marT="42548" marB="42548">
                    <a:solidFill>
                      <a:schemeClr val="accent2"/>
                    </a:solidFill>
                  </a:tcPr>
                </a:tc>
                <a:tc>
                  <a:txBody>
                    <a:bodyPr/>
                    <a:lstStyle/>
                    <a:p>
                      <a:pPr algn="ctr"/>
                      <a:r>
                        <a:rPr lang="en-US" sz="1300"/>
                        <a:t>0.000</a:t>
                      </a:r>
                    </a:p>
                  </a:txBody>
                  <a:tcPr marL="85098" marR="85098" marT="42548" marB="42548">
                    <a:solidFill>
                      <a:schemeClr val="accent2"/>
                    </a:solidFill>
                  </a:tcPr>
                </a:tc>
                <a:extLst>
                  <a:ext uri="{0D108BD9-81ED-4DB2-BD59-A6C34878D82A}">
                    <a16:rowId xmlns:a16="http://schemas.microsoft.com/office/drawing/2014/main" val="10001"/>
                  </a:ext>
                </a:extLst>
              </a:tr>
              <a:tr h="286211">
                <a:tc>
                  <a:txBody>
                    <a:bodyPr/>
                    <a:lstStyle/>
                    <a:p>
                      <a:pPr algn="ctr"/>
                      <a:r>
                        <a:rPr lang="en-US" sz="1300"/>
                        <a:t>45</a:t>
                      </a:r>
                    </a:p>
                  </a:txBody>
                  <a:tcPr marL="85098" marR="85098" marT="42548" marB="42548">
                    <a:solidFill>
                      <a:schemeClr val="accent2"/>
                    </a:solidFill>
                  </a:tcPr>
                </a:tc>
                <a:tc>
                  <a:txBody>
                    <a:bodyPr/>
                    <a:lstStyle/>
                    <a:p>
                      <a:pPr algn="ctr"/>
                      <a:r>
                        <a:rPr lang="el-GR" sz="1300"/>
                        <a:t>π/4 </a:t>
                      </a:r>
                      <a:endParaRPr lang="en-US" sz="1300"/>
                    </a:p>
                  </a:txBody>
                  <a:tcPr marL="85098" marR="85098" marT="42548" marB="42548">
                    <a:solidFill>
                      <a:schemeClr val="accent2"/>
                    </a:solidFill>
                  </a:tcPr>
                </a:tc>
                <a:tc>
                  <a:txBody>
                    <a:bodyPr/>
                    <a:lstStyle/>
                    <a:p>
                      <a:pPr algn="ctr"/>
                      <a:r>
                        <a:rPr lang="en-US" sz="1300"/>
                        <a:t>0.707</a:t>
                      </a:r>
                    </a:p>
                  </a:txBody>
                  <a:tcPr marL="85098" marR="85098" marT="42548" marB="42548">
                    <a:solidFill>
                      <a:schemeClr val="accent2"/>
                    </a:solidFill>
                  </a:tcPr>
                </a:tc>
                <a:extLst>
                  <a:ext uri="{0D108BD9-81ED-4DB2-BD59-A6C34878D82A}">
                    <a16:rowId xmlns:a16="http://schemas.microsoft.com/office/drawing/2014/main" val="10002"/>
                  </a:ext>
                </a:extLst>
              </a:tr>
              <a:tr h="304173">
                <a:tc>
                  <a:txBody>
                    <a:bodyPr/>
                    <a:lstStyle/>
                    <a:p>
                      <a:pPr algn="ctr"/>
                      <a:r>
                        <a:rPr lang="en-US" sz="1300"/>
                        <a:t>90</a:t>
                      </a:r>
                    </a:p>
                  </a:txBody>
                  <a:tcPr marL="85098" marR="85098" marT="42548" marB="42548">
                    <a:solidFill>
                      <a:schemeClr val="accent2"/>
                    </a:solidFill>
                  </a:tcPr>
                </a:tc>
                <a:tc>
                  <a:txBody>
                    <a:bodyPr/>
                    <a:lstStyle/>
                    <a:p>
                      <a:pPr algn="ctr"/>
                      <a:r>
                        <a:rPr lang="el-GR" sz="1300"/>
                        <a:t>π/2 </a:t>
                      </a:r>
                      <a:endParaRPr lang="en-US" sz="1300"/>
                    </a:p>
                  </a:txBody>
                  <a:tcPr marL="85098" marR="85098" marT="42548" marB="42548">
                    <a:solidFill>
                      <a:schemeClr val="accent2"/>
                    </a:solidFill>
                  </a:tcPr>
                </a:tc>
                <a:tc>
                  <a:txBody>
                    <a:bodyPr/>
                    <a:lstStyle/>
                    <a:p>
                      <a:pPr algn="ctr"/>
                      <a:r>
                        <a:rPr lang="en-US" sz="1300"/>
                        <a:t>1.00</a:t>
                      </a:r>
                    </a:p>
                  </a:txBody>
                  <a:tcPr marL="85098" marR="85098" marT="42548" marB="42548">
                    <a:solidFill>
                      <a:schemeClr val="accent2"/>
                    </a:solidFill>
                  </a:tcPr>
                </a:tc>
                <a:extLst>
                  <a:ext uri="{0D108BD9-81ED-4DB2-BD59-A6C34878D82A}">
                    <a16:rowId xmlns:a16="http://schemas.microsoft.com/office/drawing/2014/main" val="10003"/>
                  </a:ext>
                </a:extLst>
              </a:tr>
              <a:tr h="296126">
                <a:tc>
                  <a:txBody>
                    <a:bodyPr/>
                    <a:lstStyle/>
                    <a:p>
                      <a:pPr algn="ctr"/>
                      <a:r>
                        <a:rPr lang="en-US" sz="1300"/>
                        <a:t>135</a:t>
                      </a:r>
                    </a:p>
                  </a:txBody>
                  <a:tcPr marL="85098" marR="85098" marT="42548" marB="42548">
                    <a:solidFill>
                      <a:schemeClr val="accent2"/>
                    </a:solidFill>
                  </a:tcPr>
                </a:tc>
                <a:tc>
                  <a:txBody>
                    <a:bodyPr/>
                    <a:lstStyle/>
                    <a:p>
                      <a:pPr algn="ctr"/>
                      <a:r>
                        <a:rPr lang="el-GR" sz="1300"/>
                        <a:t>3π/4 </a:t>
                      </a:r>
                      <a:endParaRPr lang="en-US" sz="1300"/>
                    </a:p>
                  </a:txBody>
                  <a:tcPr marL="85098" marR="85098" marT="42548" marB="42548">
                    <a:solidFill>
                      <a:schemeClr val="accent2"/>
                    </a:solidFill>
                  </a:tcPr>
                </a:tc>
                <a:tc>
                  <a:txBody>
                    <a:bodyPr/>
                    <a:lstStyle/>
                    <a:p>
                      <a:pPr algn="ctr"/>
                      <a:r>
                        <a:rPr lang="en-US" sz="1300"/>
                        <a:t>0.707</a:t>
                      </a:r>
                    </a:p>
                  </a:txBody>
                  <a:tcPr marL="85098" marR="85098" marT="42548" marB="42548">
                    <a:solidFill>
                      <a:schemeClr val="accent2"/>
                    </a:solidFill>
                  </a:tcPr>
                </a:tc>
                <a:extLst>
                  <a:ext uri="{0D108BD9-81ED-4DB2-BD59-A6C34878D82A}">
                    <a16:rowId xmlns:a16="http://schemas.microsoft.com/office/drawing/2014/main" val="10004"/>
                  </a:ext>
                </a:extLst>
              </a:tr>
              <a:tr h="303122">
                <a:tc>
                  <a:txBody>
                    <a:bodyPr/>
                    <a:lstStyle/>
                    <a:p>
                      <a:pPr algn="ctr"/>
                      <a:r>
                        <a:rPr lang="en-US" sz="1300"/>
                        <a:t>180</a:t>
                      </a:r>
                    </a:p>
                  </a:txBody>
                  <a:tcPr marL="85098" marR="85098" marT="42548" marB="42548">
                    <a:solidFill>
                      <a:schemeClr val="accent2"/>
                    </a:solidFill>
                  </a:tcPr>
                </a:tc>
                <a:tc>
                  <a:txBody>
                    <a:bodyPr/>
                    <a:lstStyle/>
                    <a:p>
                      <a:pPr algn="ctr"/>
                      <a:r>
                        <a:rPr lang="el-GR" sz="1300"/>
                        <a:t>π</a:t>
                      </a:r>
                      <a:endParaRPr lang="en-US" sz="1300"/>
                    </a:p>
                  </a:txBody>
                  <a:tcPr marL="85098" marR="85098" marT="42548" marB="42548">
                    <a:solidFill>
                      <a:schemeClr val="accent2"/>
                    </a:solidFill>
                  </a:tcPr>
                </a:tc>
                <a:tc>
                  <a:txBody>
                    <a:bodyPr/>
                    <a:lstStyle/>
                    <a:p>
                      <a:pPr algn="ctr"/>
                      <a:r>
                        <a:rPr lang="en-US" sz="1300"/>
                        <a:t>0.000</a:t>
                      </a:r>
                    </a:p>
                  </a:txBody>
                  <a:tcPr marL="85098" marR="85098" marT="42548" marB="42548">
                    <a:solidFill>
                      <a:schemeClr val="accent2"/>
                    </a:solidFill>
                  </a:tcPr>
                </a:tc>
                <a:extLst>
                  <a:ext uri="{0D108BD9-81ED-4DB2-BD59-A6C34878D82A}">
                    <a16:rowId xmlns:a16="http://schemas.microsoft.com/office/drawing/2014/main" val="10005"/>
                  </a:ext>
                </a:extLst>
              </a:tr>
              <a:tr h="285297">
                <a:tc>
                  <a:txBody>
                    <a:bodyPr/>
                    <a:lstStyle/>
                    <a:p>
                      <a:pPr algn="ctr"/>
                      <a:r>
                        <a:rPr lang="en-US" sz="1300"/>
                        <a:t>225</a:t>
                      </a:r>
                    </a:p>
                  </a:txBody>
                  <a:tcPr marL="85098" marR="85098" marT="42548" marB="42548">
                    <a:solidFill>
                      <a:schemeClr val="accent2"/>
                    </a:solidFill>
                  </a:tcPr>
                </a:tc>
                <a:tc>
                  <a:txBody>
                    <a:bodyPr/>
                    <a:lstStyle/>
                    <a:p>
                      <a:pPr algn="ctr"/>
                      <a:r>
                        <a:rPr lang="el-GR" sz="1300"/>
                        <a:t>5π/4 </a:t>
                      </a:r>
                      <a:endParaRPr lang="en-US" sz="1300"/>
                    </a:p>
                  </a:txBody>
                  <a:tcPr marL="85098" marR="85098" marT="42548" marB="42548">
                    <a:solidFill>
                      <a:schemeClr val="accent2"/>
                    </a:solidFill>
                  </a:tcPr>
                </a:tc>
                <a:tc>
                  <a:txBody>
                    <a:bodyPr/>
                    <a:lstStyle/>
                    <a:p>
                      <a:pPr algn="ctr"/>
                      <a:r>
                        <a:rPr lang="en-US" sz="1300"/>
                        <a:t>-0.707</a:t>
                      </a:r>
                    </a:p>
                  </a:txBody>
                  <a:tcPr marL="85098" marR="85098" marT="42548" marB="42548">
                    <a:solidFill>
                      <a:schemeClr val="accent2"/>
                    </a:solidFill>
                  </a:tcPr>
                </a:tc>
                <a:extLst>
                  <a:ext uri="{0D108BD9-81ED-4DB2-BD59-A6C34878D82A}">
                    <a16:rowId xmlns:a16="http://schemas.microsoft.com/office/drawing/2014/main" val="10006"/>
                  </a:ext>
                </a:extLst>
              </a:tr>
              <a:tr h="285297">
                <a:tc>
                  <a:txBody>
                    <a:bodyPr/>
                    <a:lstStyle/>
                    <a:p>
                      <a:pPr algn="ctr"/>
                      <a:r>
                        <a:rPr lang="en-US" sz="1300"/>
                        <a:t>270</a:t>
                      </a:r>
                    </a:p>
                  </a:txBody>
                  <a:tcPr marL="85098" marR="85098" marT="42548" marB="42548">
                    <a:solidFill>
                      <a:schemeClr val="accent2"/>
                    </a:solidFill>
                  </a:tcPr>
                </a:tc>
                <a:tc>
                  <a:txBody>
                    <a:bodyPr/>
                    <a:lstStyle/>
                    <a:p>
                      <a:pPr algn="ctr"/>
                      <a:r>
                        <a:rPr lang="el-GR" sz="1300"/>
                        <a:t>3π/2 </a:t>
                      </a:r>
                      <a:endParaRPr lang="en-US" sz="1300"/>
                    </a:p>
                  </a:txBody>
                  <a:tcPr marL="85098" marR="85098" marT="42548" marB="42548">
                    <a:solidFill>
                      <a:schemeClr val="accent2"/>
                    </a:solidFill>
                  </a:tcPr>
                </a:tc>
                <a:tc>
                  <a:txBody>
                    <a:bodyPr/>
                    <a:lstStyle/>
                    <a:p>
                      <a:pPr algn="ctr"/>
                      <a:r>
                        <a:rPr lang="en-US" sz="1300"/>
                        <a:t>-1.00</a:t>
                      </a:r>
                    </a:p>
                  </a:txBody>
                  <a:tcPr marL="85098" marR="85098" marT="42548" marB="42548">
                    <a:solidFill>
                      <a:schemeClr val="accent2"/>
                    </a:solidFill>
                  </a:tcPr>
                </a:tc>
                <a:extLst>
                  <a:ext uri="{0D108BD9-81ED-4DB2-BD59-A6C34878D82A}">
                    <a16:rowId xmlns:a16="http://schemas.microsoft.com/office/drawing/2014/main" val="10007"/>
                  </a:ext>
                </a:extLst>
              </a:tr>
              <a:tr h="285297">
                <a:tc>
                  <a:txBody>
                    <a:bodyPr/>
                    <a:lstStyle/>
                    <a:p>
                      <a:pPr algn="ctr"/>
                      <a:r>
                        <a:rPr lang="en-US" sz="1300"/>
                        <a:t>315</a:t>
                      </a:r>
                    </a:p>
                  </a:txBody>
                  <a:tcPr marL="85098" marR="85098" marT="42548" marB="42548">
                    <a:solidFill>
                      <a:schemeClr val="accent2"/>
                    </a:solidFill>
                  </a:tcPr>
                </a:tc>
                <a:tc>
                  <a:txBody>
                    <a:bodyPr/>
                    <a:lstStyle/>
                    <a:p>
                      <a:pPr algn="ctr"/>
                      <a:r>
                        <a:rPr lang="el-GR" sz="1300"/>
                        <a:t>7π/4 </a:t>
                      </a:r>
                      <a:endParaRPr lang="en-US" sz="1300"/>
                    </a:p>
                  </a:txBody>
                  <a:tcPr marL="85098" marR="85098" marT="42548" marB="42548">
                    <a:solidFill>
                      <a:schemeClr val="accent2"/>
                    </a:solidFill>
                  </a:tcPr>
                </a:tc>
                <a:tc>
                  <a:txBody>
                    <a:bodyPr/>
                    <a:lstStyle/>
                    <a:p>
                      <a:pPr algn="ctr"/>
                      <a:r>
                        <a:rPr lang="en-US" sz="1300"/>
                        <a:t>-0.707</a:t>
                      </a:r>
                    </a:p>
                  </a:txBody>
                  <a:tcPr marL="85098" marR="85098" marT="42548" marB="42548">
                    <a:solidFill>
                      <a:schemeClr val="accent2"/>
                    </a:solidFill>
                  </a:tcPr>
                </a:tc>
                <a:extLst>
                  <a:ext uri="{0D108BD9-81ED-4DB2-BD59-A6C34878D82A}">
                    <a16:rowId xmlns:a16="http://schemas.microsoft.com/office/drawing/2014/main" val="10008"/>
                  </a:ext>
                </a:extLst>
              </a:tr>
              <a:tr h="285297">
                <a:tc>
                  <a:txBody>
                    <a:bodyPr/>
                    <a:lstStyle/>
                    <a:p>
                      <a:pPr algn="ctr"/>
                      <a:r>
                        <a:rPr lang="en-US" sz="1300"/>
                        <a:t>360</a:t>
                      </a:r>
                    </a:p>
                  </a:txBody>
                  <a:tcPr marL="85098" marR="85098" marT="42548" marB="42548">
                    <a:solidFill>
                      <a:schemeClr val="accent2"/>
                    </a:solidFill>
                  </a:tcPr>
                </a:tc>
                <a:tc>
                  <a:txBody>
                    <a:bodyPr/>
                    <a:lstStyle/>
                    <a:p>
                      <a:pPr algn="ctr"/>
                      <a:r>
                        <a:rPr lang="el-GR" sz="1300"/>
                        <a:t>2π</a:t>
                      </a:r>
                      <a:endParaRPr lang="en-US" sz="1300"/>
                    </a:p>
                  </a:txBody>
                  <a:tcPr marL="85098" marR="85098" marT="42548" marB="42548">
                    <a:solidFill>
                      <a:schemeClr val="accent2"/>
                    </a:solidFill>
                  </a:tcPr>
                </a:tc>
                <a:tc>
                  <a:txBody>
                    <a:bodyPr/>
                    <a:lstStyle/>
                    <a:p>
                      <a:pPr algn="ctr"/>
                      <a:r>
                        <a:rPr lang="en-US" sz="1300" dirty="0"/>
                        <a:t>0.000</a:t>
                      </a:r>
                    </a:p>
                  </a:txBody>
                  <a:tcPr marL="85098" marR="85098" marT="42548" marB="42548">
                    <a:solidFill>
                      <a:schemeClr val="accent2"/>
                    </a:solidFill>
                  </a:tcPr>
                </a:tc>
                <a:extLst>
                  <a:ext uri="{0D108BD9-81ED-4DB2-BD59-A6C34878D82A}">
                    <a16:rowId xmlns:a16="http://schemas.microsoft.com/office/drawing/2014/main" val="10009"/>
                  </a:ext>
                </a:extLst>
              </a:tr>
            </a:tbl>
          </a:graphicData>
        </a:graphic>
      </p:graphicFrame>
      <p:pic>
        <p:nvPicPr>
          <p:cNvPr id="5" name="Picture 4" descr="Image of a right triangle showing that the hypotenuse corresponds to the opposite and adjacent lengths."/>
          <p:cNvPicPr>
            <a:picLocks noChangeAspect="1"/>
          </p:cNvPicPr>
          <p:nvPr/>
        </p:nvPicPr>
        <p:blipFill rotWithShape="1">
          <a:blip r:embed="rId4" cstate="print">
            <a:extLst>
              <a:ext uri="{28A0092B-C50C-407E-A947-70E740481C1C}">
                <a14:useLocalDpi xmlns:a14="http://schemas.microsoft.com/office/drawing/2010/main" val="0"/>
              </a:ext>
            </a:extLst>
          </a:blip>
          <a:srcRect l="6626" t="2775" r="5199" b="16246"/>
          <a:stretch/>
        </p:blipFill>
        <p:spPr>
          <a:xfrm>
            <a:off x="932803" y="2776089"/>
            <a:ext cx="3937004" cy="3615721"/>
          </a:xfrm>
          <a:prstGeom prst="rect">
            <a:avLst/>
          </a:prstGeom>
        </p:spPr>
      </p:pic>
      <p:sp>
        <p:nvSpPr>
          <p:cNvPr id="10" name="Title 1"/>
          <p:cNvSpPr txBox="1">
            <a:spLocks/>
          </p:cNvSpPr>
          <p:nvPr/>
        </p:nvSpPr>
        <p:spPr>
          <a:xfrm>
            <a:off x="2856147" y="127357"/>
            <a:ext cx="7406751" cy="574431"/>
          </a:xfrm>
          <a:prstGeom prst="rect">
            <a:avLst/>
          </a:prstGeom>
        </p:spPr>
        <p:txBody>
          <a:bodyPr vert="horz" wrap="square" lIns="0" tIns="0" rIns="0" bIns="0" rtlCol="0" anchor="t">
            <a:normAutofit fontScale="90000" lnSpcReduction="10000"/>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fontAlgn="auto">
              <a:spcAft>
                <a:spcPts val="0"/>
              </a:spcAft>
              <a:defRPr/>
            </a:pPr>
            <a:r>
              <a:rPr dirty="0">
                <a:latin typeface="Cambria Math" panose="02040503050406030204" pitchFamily="18" charset="0"/>
                <a:ea typeface="Cambria Math" panose="02040503050406030204" pitchFamily="18" charset="0"/>
              </a:rPr>
              <a:t>Basic Trigonometric Functions</a:t>
            </a:r>
          </a:p>
        </p:txBody>
      </p:sp>
    </p:spTree>
    <p:extLst>
      <p:ext uri="{BB962C8B-B14F-4D97-AF65-F5344CB8AC3E}">
        <p14:creationId xmlns:p14="http://schemas.microsoft.com/office/powerpoint/2010/main" val="215018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9579" y="10631"/>
            <a:ext cx="5192841" cy="400050"/>
          </a:xfrm>
        </p:spPr>
        <p:txBody>
          <a:bodyPr>
            <a:noAutofit/>
          </a:bodyPr>
          <a:lstStyle/>
          <a:p>
            <a:r>
              <a:rPr lang="en-US" sz="4000" dirty="0"/>
              <a:t>Degrees and Radians </a:t>
            </a:r>
          </a:p>
        </p:txBody>
      </p:sp>
      <mc:AlternateContent xmlns:mc="http://schemas.openxmlformats.org/markup-compatibility/2006" xmlns:a14="http://schemas.microsoft.com/office/drawing/2010/main">
        <mc:Choice Requires="a14">
          <p:sp>
            <p:nvSpPr>
              <p:cNvPr id="4" name="TextBox 3"/>
              <p:cNvSpPr txBox="1"/>
              <p:nvPr/>
            </p:nvSpPr>
            <p:spPr>
              <a:xfrm>
                <a:off x="197224" y="637049"/>
                <a:ext cx="11842376" cy="6163034"/>
              </a:xfrm>
              <a:prstGeom prst="rect">
                <a:avLst/>
              </a:prstGeom>
              <a:solidFill>
                <a:schemeClr val="tx1"/>
              </a:solidFill>
              <a:ln w="57150">
                <a:solidFill>
                  <a:schemeClr val="accent1"/>
                </a:solidFill>
              </a:ln>
            </p:spPr>
            <p:txBody>
              <a:bodyPr wrap="square" rtlCol="0">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degree is a measure of an angle, with a circle defined as having 360 degrees, which apparently came from Babylonian astronomy. Perhaps linked to approximately 360 days in a year. </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360˚ in a circle. 180˚ in a half circle. 90˚ in a quarter circle.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SI Unit for Angle is radian.    Radians = (Arc length/radius of the circle) = s/r.  </a:t>
                </a:r>
                <a:endParaRPr kumimoji="0" lang="en-US" sz="1800" b="0" i="0" u="none" strike="noStrike" kern="1200" cap="none" spc="0" normalizeH="0" baseline="0" noProof="0" dirty="0">
                  <a:ln>
                    <a:noFill/>
                  </a:ln>
                  <a:solidFill>
                    <a:srgbClr val="050595"/>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 = r for 1 radian. s = 2r for 2 radians. s = 3r for 3 radians. s = </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 for </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radians.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radians ↔ 180˚.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Radians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Degrees</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Multiply</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by</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180˚</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radians</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Degree</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Radian</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Multiply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radians</m:t>
                          </m:r>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num>
                        <m:den>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180˚</m:t>
                          </m:r>
                        </m:den>
                      </m:f>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Arial" charset="0"/>
                  <a:cs typeface="Arial"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Arial" charset="0"/>
                    <a:cs typeface="Arial" charset="0"/>
                  </a:rPr>
                  <a:t>If the argument of a trigonometric function contains symbol </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Arial" charset="0"/>
                        <a:cs typeface="Arial" charset="0"/>
                      </a:rPr>
                      <m:t>π</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Arial" charset="0"/>
                    <a:cs typeface="Arial" charset="0"/>
                  </a:rPr>
                  <a:t>, then it is in radians.</a:t>
                </a:r>
              </a:p>
            </p:txBody>
          </p:sp>
        </mc:Choice>
        <mc:Fallback xmlns="">
          <p:sp>
            <p:nvSpPr>
              <p:cNvPr id="4" name="TextBox 3"/>
              <p:cNvSpPr txBox="1">
                <a:spLocks noRot="1" noChangeAspect="1" noMove="1" noResize="1" noEditPoints="1" noAdjustHandles="1" noChangeArrowheads="1" noChangeShapeType="1" noTextEdit="1"/>
              </p:cNvSpPr>
              <p:nvPr/>
            </p:nvSpPr>
            <p:spPr>
              <a:xfrm>
                <a:off x="197224" y="637049"/>
                <a:ext cx="11842376" cy="6163034"/>
              </a:xfrm>
              <a:prstGeom prst="rect">
                <a:avLst/>
              </a:prstGeom>
              <a:blipFill>
                <a:blip r:embed="rId3"/>
                <a:stretch>
                  <a:fillRect l="-102" t="-294" b="-196"/>
                </a:stretch>
              </a:blipFill>
              <a:ln w="57150">
                <a:solidFill>
                  <a:schemeClr val="accent1"/>
                </a:solidFill>
              </a:ln>
            </p:spPr>
            <p:txBody>
              <a:bodyPr/>
              <a:lstStyle/>
              <a:p>
                <a:r>
                  <a:rPr lang="en-US">
                    <a:noFill/>
                  </a:rPr>
                  <a:t> </a:t>
                </a:r>
              </a:p>
            </p:txBody>
          </p:sp>
        </mc:Fallback>
      </mc:AlternateContent>
      <p:pic>
        <p:nvPicPr>
          <p:cNvPr id="10" name="Picture 9" descr="Image shows four circles. The first and second circle show that &quot;s&quot; (arch) length is equivalent to one radian. The third circle shows three rad which is less than 180 degrees. The fourth circle shows that 3.14 radians (s) is equivalent to an 180 degree arch.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196" y="2998441"/>
            <a:ext cx="6747730" cy="2005931"/>
          </a:xfrm>
          <a:prstGeom prst="rect">
            <a:avLst/>
          </a:prstGeom>
        </p:spPr>
      </p:pic>
    </p:spTree>
    <p:extLst>
      <p:ext uri="{BB962C8B-B14F-4D97-AF65-F5344CB8AC3E}">
        <p14:creationId xmlns:p14="http://schemas.microsoft.com/office/powerpoint/2010/main" val="214741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anim calcmode="lin" valueType="num">
                                      <p:cBhvr additive="base">
                                        <p:cTn id="2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7" end="17"/>
                                            </p:txEl>
                                          </p:spTgt>
                                        </p:tgtEl>
                                        <p:attrNameLst>
                                          <p:attrName>style.visibility</p:attrName>
                                        </p:attrNameLst>
                                      </p:cBhvr>
                                      <p:to>
                                        <p:strVal val="visible"/>
                                      </p:to>
                                    </p:set>
                                    <p:anim calcmode="lin" valueType="num">
                                      <p:cBhvr additive="base">
                                        <p:cTn id="27"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9" end="19"/>
                                            </p:txEl>
                                          </p:spTgt>
                                        </p:tgtEl>
                                        <p:attrNameLst>
                                          <p:attrName>style.visibility</p:attrName>
                                        </p:attrNameLst>
                                      </p:cBhvr>
                                      <p:to>
                                        <p:strVal val="visible"/>
                                      </p:to>
                                    </p:set>
                                    <p:anim calcmode="lin" valueType="num">
                                      <p:cBhvr additive="base">
                                        <p:cTn id="33"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1330" y="-11289"/>
            <a:ext cx="6141720" cy="599352"/>
          </a:xfrm>
        </p:spPr>
        <p:txBody>
          <a:bodyPr>
            <a:noAutofit/>
          </a:bodyPr>
          <a:lstStyle/>
          <a:p>
            <a:r>
              <a:rPr lang="en-US" sz="4000" dirty="0"/>
              <a:t>Sinusoids – Sines and Cosines</a:t>
            </a:r>
          </a:p>
        </p:txBody>
      </p:sp>
      <p:sp>
        <p:nvSpPr>
          <p:cNvPr id="41" name="Rectangle 40"/>
          <p:cNvSpPr/>
          <p:nvPr/>
        </p:nvSpPr>
        <p:spPr>
          <a:xfrm>
            <a:off x="337352" y="591040"/>
            <a:ext cx="11762912" cy="6186309"/>
          </a:xfrm>
          <a:prstGeom prst="rect">
            <a:avLst/>
          </a:prstGeom>
          <a:solidFill>
            <a:schemeClr val="tx1">
              <a:lumMod val="95000"/>
            </a:schemeClr>
          </a:solidFill>
          <a:ln w="57150">
            <a:solidFill>
              <a:schemeClr val="accent1"/>
            </a:solidFill>
          </a:ln>
        </p:spPr>
        <p:txBody>
          <a:bodyPr wrap="square" anchor="t">
            <a:spAutoFit/>
          </a:bodyPr>
          <a:lstStyle/>
          <a:p>
            <a:pPr marL="214313" indent="-214313">
              <a:buFont typeface="Arial" panose="020B0604020202020204" pitchFamily="34" charset="0"/>
              <a:buChar char="•"/>
            </a:pPr>
            <a:r>
              <a:rPr lang="en-US" dirty="0">
                <a:solidFill>
                  <a:srgbClr val="000000"/>
                </a:solidFill>
                <a:latin typeface="Cambria" panose="02040503050406030204"/>
              </a:rPr>
              <a:t>In Electrical Engineering sinusoids are used to describe voltages and currents associated with ac power, along with signals to be processed measured. </a:t>
            </a:r>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Sinusoids repeat, and are therefore referred to as periodic functions with period T.</a:t>
            </a:r>
            <a:endParaRPr lang="en-US" dirty="0">
              <a:solidFill>
                <a:srgbClr val="000000"/>
              </a:solidFill>
              <a:latin typeface="Cambria" panose="02040503050406030204"/>
              <a:cs typeface="Arial"/>
            </a:endParaRPr>
          </a:p>
          <a:p>
            <a:pPr marL="214313" indent="-214313">
              <a:buFont typeface="Arial" panose="020B0604020202020204" pitchFamily="34" charset="0"/>
              <a:buChar char="•"/>
            </a:pPr>
            <a:endParaRPr lang="en-US" dirty="0">
              <a:solidFill>
                <a:srgbClr val="000000"/>
              </a:solidFill>
              <a:latin typeface="Cambria" panose="02040503050406030204"/>
            </a:endParaRPr>
          </a:p>
          <a:p>
            <a:pPr marL="214313" indent="-214313">
              <a:buFont typeface="Arial" panose="020B0604020202020204" pitchFamily="34" charset="0"/>
              <a:buChar char="•"/>
            </a:pPr>
            <a:r>
              <a:rPr lang="en-US" dirty="0">
                <a:solidFill>
                  <a:srgbClr val="000000"/>
                </a:solidFill>
                <a:latin typeface="Cambria" panose="02040503050406030204"/>
              </a:rPr>
              <a:t>sin(2</a:t>
            </a:r>
            <a:r>
              <a:rPr lang="el-GR" dirty="0">
                <a:solidFill>
                  <a:srgbClr val="000000"/>
                </a:solidFill>
                <a:latin typeface="Cambria" panose="02040503050406030204"/>
              </a:rPr>
              <a:t>π</a:t>
            </a:r>
            <a:r>
              <a:rPr lang="en-US" dirty="0">
                <a:solidFill>
                  <a:srgbClr val="000000"/>
                </a:solidFill>
                <a:latin typeface="Cambria" panose="02040503050406030204"/>
              </a:rPr>
              <a:t>ft) and cos(2</a:t>
            </a:r>
            <a:r>
              <a:rPr lang="el-GR" dirty="0">
                <a:solidFill>
                  <a:srgbClr val="000000"/>
                </a:solidFill>
                <a:latin typeface="Cambria" panose="02040503050406030204"/>
              </a:rPr>
              <a:t>π</a:t>
            </a:r>
            <a:r>
              <a:rPr lang="en-US" dirty="0">
                <a:solidFill>
                  <a:srgbClr val="000000"/>
                </a:solidFill>
                <a:latin typeface="Cambria" panose="02040503050406030204"/>
              </a:rPr>
              <a:t>ft) = 1, at the peak value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m</a:t>
            </a:r>
            <a:r>
              <a:rPr lang="en-US" dirty="0">
                <a:solidFill>
                  <a:srgbClr val="000000"/>
                </a:solidFill>
                <a:latin typeface="Cambria" panose="02040503050406030204"/>
              </a:rPr>
              <a:t>. So don’t need time t to determine the peak and peak-to-peak values, rather just need to know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m</a:t>
            </a:r>
            <a:r>
              <a:rPr lang="en-US" dirty="0">
                <a:solidFill>
                  <a:srgbClr val="000000"/>
                </a:solidFill>
                <a:latin typeface="Cambria" panose="02040503050406030204"/>
              </a:rPr>
              <a:t>. </a:t>
            </a:r>
          </a:p>
          <a:p>
            <a:pPr marL="214313" indent="-214313">
              <a:buFont typeface="Arial" panose="020B0604020202020204" pitchFamily="34" charset="0"/>
              <a:buChar char="•"/>
            </a:pPr>
            <a:endParaRPr lang="en-US" dirty="0">
              <a:solidFill>
                <a:srgbClr val="000000"/>
              </a:solidFill>
              <a:latin typeface="Cambria" panose="02040503050406030204"/>
            </a:endParaRPr>
          </a:p>
          <a:p>
            <a:pPr algn="ctr"/>
            <a:r>
              <a:rPr lang="en-US" dirty="0" err="1">
                <a:solidFill>
                  <a:srgbClr val="000000"/>
                </a:solidFill>
                <a:latin typeface="Cambria" panose="02040503050406030204"/>
              </a:rPr>
              <a:t>V</a:t>
            </a:r>
            <a:r>
              <a:rPr lang="en-US" baseline="-25000" dirty="0" err="1">
                <a:solidFill>
                  <a:srgbClr val="000000"/>
                </a:solidFill>
                <a:latin typeface="Cambria" panose="02040503050406030204"/>
              </a:rPr>
              <a:t>peak</a:t>
            </a:r>
            <a:r>
              <a:rPr lang="en-US" dirty="0">
                <a:solidFill>
                  <a:srgbClr val="000000"/>
                </a:solidFill>
                <a:latin typeface="Cambria" panose="02040503050406030204"/>
              </a:rPr>
              <a:t> =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m</a:t>
            </a:r>
            <a:r>
              <a:rPr lang="en-US" dirty="0">
                <a:solidFill>
                  <a:srgbClr val="000000"/>
                </a:solidFill>
                <a:latin typeface="Cambria" panose="02040503050406030204"/>
              </a:rPr>
              <a:t>, and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peak</a:t>
            </a:r>
            <a:r>
              <a:rPr lang="en-US" baseline="-25000" dirty="0">
                <a:solidFill>
                  <a:srgbClr val="000000"/>
                </a:solidFill>
                <a:latin typeface="Cambria" panose="02040503050406030204"/>
              </a:rPr>
              <a:t>-to-peak</a:t>
            </a:r>
            <a:r>
              <a:rPr lang="en-US" dirty="0">
                <a:solidFill>
                  <a:srgbClr val="000000"/>
                </a:solidFill>
                <a:latin typeface="Cambria" panose="02040503050406030204"/>
              </a:rPr>
              <a:t> = 2V</a:t>
            </a:r>
            <a:r>
              <a:rPr lang="en-US" baseline="-25000" dirty="0">
                <a:solidFill>
                  <a:srgbClr val="000000"/>
                </a:solidFill>
                <a:latin typeface="Cambria" panose="02040503050406030204"/>
              </a:rPr>
              <a:t>m</a:t>
            </a:r>
            <a:r>
              <a:rPr lang="en-US" dirty="0">
                <a:solidFill>
                  <a:srgbClr val="000000"/>
                </a:solidFill>
                <a:latin typeface="Cambria" panose="02040503050406030204"/>
              </a:rPr>
              <a:t>.</a:t>
            </a:r>
            <a:endParaRPr lang="en-US" dirty="0">
              <a:solidFill>
                <a:srgbClr val="000000"/>
              </a:solidFill>
              <a:latin typeface="Cambria" panose="02040503050406030204"/>
              <a:cs typeface="Arial"/>
            </a:endParaRPr>
          </a:p>
          <a:p>
            <a:endParaRPr lang="en-US" dirty="0">
              <a:solidFill>
                <a:srgbClr val="000000"/>
              </a:solidFill>
              <a:latin typeface="Cambria" panose="02040503050406030204"/>
              <a:cs typeface="Arial"/>
            </a:endParaRPr>
          </a:p>
          <a:p>
            <a:pPr marL="214313" indent="-214313">
              <a:buFont typeface="Arial" panose="020B0604020202020204" pitchFamily="34" charset="0"/>
              <a:buChar char="•"/>
            </a:pPr>
            <a:r>
              <a:rPr lang="en-US" dirty="0">
                <a:solidFill>
                  <a:srgbClr val="000000"/>
                </a:solidFill>
                <a:latin typeface="Cambria" panose="02040503050406030204"/>
              </a:rPr>
              <a:t>Need to understand sinusoids for Electrical Engineering and signal processing.</a:t>
            </a:r>
          </a:p>
        </p:txBody>
      </p:sp>
      <p:pic>
        <p:nvPicPr>
          <p:cNvPr id="6" name="Picture 5" descr="A picture containing shape&#10;&#10;Description automatically generated">
            <a:extLst>
              <a:ext uri="{FF2B5EF4-FFF2-40B4-BE49-F238E27FC236}">
                <a16:creationId xmlns:a16="http://schemas.microsoft.com/office/drawing/2014/main" id="{8AB5081B-FDF5-47BB-87BD-39938D363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070" y="1203174"/>
            <a:ext cx="3828620" cy="3151905"/>
          </a:xfrm>
          <a:prstGeom prst="rect">
            <a:avLst/>
          </a:prstGeom>
        </p:spPr>
      </p:pic>
      <p:pic>
        <p:nvPicPr>
          <p:cNvPr id="4" name="Picture 3" descr="Schematic&#10;&#10;Description automatically generated">
            <a:extLst>
              <a:ext uri="{FF2B5EF4-FFF2-40B4-BE49-F238E27FC236}">
                <a16:creationId xmlns:a16="http://schemas.microsoft.com/office/drawing/2014/main" id="{ADAC7118-DB47-4F66-90AE-1E9CB08F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523" y="1167662"/>
            <a:ext cx="3499407" cy="3273836"/>
          </a:xfrm>
          <a:prstGeom prst="rect">
            <a:avLst/>
          </a:prstGeom>
        </p:spPr>
      </p:pic>
    </p:spTree>
    <p:extLst>
      <p:ext uri="{BB962C8B-B14F-4D97-AF65-F5344CB8AC3E}">
        <p14:creationId xmlns:p14="http://schemas.microsoft.com/office/powerpoint/2010/main" val="324634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xEl>
                                              <p:pRg st="13" end="13"/>
                                            </p:txEl>
                                          </p:spTgt>
                                        </p:tgtEl>
                                        <p:attrNameLst>
                                          <p:attrName>style.visibility</p:attrName>
                                        </p:attrNameLst>
                                      </p:cBhvr>
                                      <p:to>
                                        <p:strVal val="visible"/>
                                      </p:to>
                                    </p:set>
                                    <p:anim calcmode="lin" valueType="num">
                                      <p:cBhvr additive="base">
                                        <p:cTn id="7" dur="500" fill="hold"/>
                                        <p:tgtEl>
                                          <p:spTgt spid="41">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xEl>
                                              <p:pRg st="15" end="15"/>
                                            </p:txEl>
                                          </p:spTgt>
                                        </p:tgtEl>
                                        <p:attrNameLst>
                                          <p:attrName>style.visibility</p:attrName>
                                        </p:attrNameLst>
                                      </p:cBhvr>
                                      <p:to>
                                        <p:strVal val="visible"/>
                                      </p:to>
                                    </p:set>
                                    <p:anim calcmode="lin" valueType="num">
                                      <p:cBhvr additive="base">
                                        <p:cTn id="13" dur="500" fill="hold"/>
                                        <p:tgtEl>
                                          <p:spTgt spid="41">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xEl>
                                              <p:pRg st="17" end="17"/>
                                            </p:txEl>
                                          </p:spTgt>
                                        </p:tgtEl>
                                        <p:attrNameLst>
                                          <p:attrName>style.visibility</p:attrName>
                                        </p:attrNameLst>
                                      </p:cBhvr>
                                      <p:to>
                                        <p:strVal val="visible"/>
                                      </p:to>
                                    </p:set>
                                    <p:anim calcmode="lin" valueType="num">
                                      <p:cBhvr additive="base">
                                        <p:cTn id="19" dur="500" fill="hold"/>
                                        <p:tgtEl>
                                          <p:spTgt spid="41">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
                                            <p:txEl>
                                              <p:pRg st="19" end="19"/>
                                            </p:txEl>
                                          </p:spTgt>
                                        </p:tgtEl>
                                        <p:attrNameLst>
                                          <p:attrName>style.visibility</p:attrName>
                                        </p:attrNameLst>
                                      </p:cBhvr>
                                      <p:to>
                                        <p:strVal val="visible"/>
                                      </p:to>
                                    </p:set>
                                    <p:anim calcmode="lin" valueType="num">
                                      <p:cBhvr additive="base">
                                        <p:cTn id="25" dur="500" fill="hold"/>
                                        <p:tgtEl>
                                          <p:spTgt spid="41">
                                            <p:txEl>
                                              <p:pRg st="19" end="1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67" y="21718"/>
            <a:ext cx="5961585" cy="373949"/>
          </a:xfrm>
        </p:spPr>
        <p:txBody>
          <a:bodyPr>
            <a:noAutofit/>
          </a:bodyPr>
          <a:lstStyle/>
          <a:p>
            <a:r>
              <a:rPr lang="en-US" sz="4000" dirty="0"/>
              <a:t>Sine and Cosine Waveforms</a:t>
            </a:r>
          </a:p>
        </p:txBody>
      </p:sp>
      <mc:AlternateContent xmlns:mc="http://schemas.openxmlformats.org/markup-compatibility/2006" xmlns:a14="http://schemas.microsoft.com/office/drawing/2010/main">
        <mc:Choice Requires="a14">
          <p:sp>
            <p:nvSpPr>
              <p:cNvPr id="5" name="TextBox 4"/>
              <p:cNvSpPr txBox="1"/>
              <p:nvPr/>
            </p:nvSpPr>
            <p:spPr>
              <a:xfrm>
                <a:off x="142875" y="701041"/>
                <a:ext cx="11972925" cy="5886227"/>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rgbClr val="000000"/>
                    </a:solidFill>
                    <a:latin typeface="+mn-lt"/>
                    <a:ea typeface="Arial" charset="0"/>
                    <a:cs typeface="Arial" charset="0"/>
                  </a:rPr>
                  <a:t>The blue trace in the adjacent figure is v1</a:t>
                </a:r>
                <a14:m>
                  <m:oMath xmlns:m="http://schemas.openxmlformats.org/officeDocument/2006/math">
                    <m:d>
                      <m:dPr>
                        <m:ctrlPr>
                          <a:rPr lang="en-US" i="1">
                            <a:solidFill>
                              <a:srgbClr val="000000"/>
                            </a:solidFill>
                            <a:latin typeface="Cambria Math" panose="02040503050406030204" pitchFamily="18" charset="0"/>
                            <a:ea typeface="Arial" charset="0"/>
                            <a:cs typeface="Arial" charset="0"/>
                          </a:rPr>
                        </m:ctrlPr>
                      </m:dPr>
                      <m:e>
                        <m:r>
                          <m:rPr>
                            <m:sty m:val="p"/>
                          </m:rPr>
                          <a:rPr lang="en-US">
                            <a:solidFill>
                              <a:srgbClr val="000000"/>
                            </a:solidFill>
                            <a:latin typeface="Cambria Math" panose="02040503050406030204" pitchFamily="18" charset="0"/>
                            <a:ea typeface="Arial" charset="0"/>
                            <a:cs typeface="Arial" charset="0"/>
                          </a:rPr>
                          <m:t>t</m:t>
                        </m:r>
                      </m:e>
                    </m:d>
                    <m:r>
                      <a:rPr lang="en-US" i="1">
                        <a:solidFill>
                          <a:srgbClr val="000000"/>
                        </a:solidFill>
                        <a:latin typeface="Cambria Math" panose="02040503050406030204" pitchFamily="18" charset="0"/>
                        <a:ea typeface="Arial" charset="0"/>
                        <a:cs typeface="Arial" charset="0"/>
                      </a:rPr>
                      <m:t>=</m:t>
                    </m:r>
                    <m:func>
                      <m:funcPr>
                        <m:ctrlPr>
                          <a:rPr lang="en-US" i="1">
                            <a:solidFill>
                              <a:srgbClr val="000000"/>
                            </a:solidFill>
                            <a:latin typeface="Cambria Math" panose="02040503050406030204" pitchFamily="18" charset="0"/>
                            <a:ea typeface="Arial" charset="0"/>
                            <a:cs typeface="Arial" charset="0"/>
                          </a:rPr>
                        </m:ctrlPr>
                      </m:funcPr>
                      <m:fName>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r>
                          <m:rPr>
                            <m:sty m:val="p"/>
                          </m:rPr>
                          <a:rPr lang="en-US">
                            <a:solidFill>
                              <a:srgbClr val="000000"/>
                            </a:solidFill>
                            <a:latin typeface="Cambria Math" panose="02040503050406030204" pitchFamily="18" charset="0"/>
                            <a:ea typeface="Arial" charset="0"/>
                            <a:cs typeface="Arial" charset="0"/>
                          </a:rPr>
                          <m:t>sin</m:t>
                        </m:r>
                      </m:fName>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e>
                        </m:d>
                        <m:r>
                          <a:rPr lang="en-US" i="1">
                            <a:solidFill>
                              <a:srgbClr val="000000"/>
                            </a:solidFill>
                            <a:latin typeface="Cambria Math" panose="02040503050406030204" pitchFamily="18" charset="0"/>
                            <a:ea typeface="Arial" charset="0"/>
                            <a:cs typeface="Arial" charset="0"/>
                          </a:rPr>
                          <m:t>.</m:t>
                        </m:r>
                      </m:e>
                    </m:func>
                  </m:oMath>
                </a14:m>
                <a:endParaRPr lang="en-US" dirty="0">
                  <a:solidFill>
                    <a:srgbClr val="000000"/>
                  </a:solidFill>
                  <a:latin typeface="+mn-lt"/>
                  <a:ea typeface="Arial" charset="0"/>
                  <a:cs typeface="Arial" charset="0"/>
                </a:endParaRPr>
              </a:p>
              <a:p>
                <a:endParaRPr lang="en-US" dirty="0">
                  <a:solidFill>
                    <a:srgbClr val="000000"/>
                  </a:solidFill>
                  <a:latin typeface="+mn-lt"/>
                  <a:ea typeface="Arial" charset="0"/>
                  <a:cs typeface="Arial" charset="0"/>
                </a:endParaRPr>
              </a:p>
              <a:p>
                <a:pPr marL="285750" indent="-285750">
                  <a:buFont typeface="Arial" panose="020B0604020202020204" pitchFamily="34" charset="0"/>
                  <a:buChar char="•"/>
                </a:pPr>
                <a:r>
                  <a:rPr lang="en-US" dirty="0">
                    <a:solidFill>
                      <a:srgbClr val="000000"/>
                    </a:solidFill>
                    <a:latin typeface="+mn-lt"/>
                    <a:ea typeface="Arial" charset="0"/>
                    <a:cs typeface="Arial" charset="0"/>
                  </a:rPr>
                  <a:t>The red trace in the adjacent figure is v2</a:t>
                </a:r>
                <a14:m>
                  <m:oMath xmlns:m="http://schemas.openxmlformats.org/officeDocument/2006/math">
                    <m:d>
                      <m:dPr>
                        <m:ctrlPr>
                          <a:rPr lang="en-US" i="1">
                            <a:solidFill>
                              <a:srgbClr val="000000"/>
                            </a:solidFill>
                            <a:latin typeface="Cambria Math" panose="02040503050406030204" pitchFamily="18" charset="0"/>
                            <a:ea typeface="Arial" charset="0"/>
                            <a:cs typeface="Arial" charset="0"/>
                          </a:rPr>
                        </m:ctrlPr>
                      </m:dPr>
                      <m:e>
                        <m:r>
                          <m:rPr>
                            <m:sty m:val="p"/>
                          </m:rPr>
                          <a:rPr lang="en-US">
                            <a:solidFill>
                              <a:srgbClr val="000000"/>
                            </a:solidFill>
                            <a:latin typeface="Cambria Math" panose="02040503050406030204" pitchFamily="18" charset="0"/>
                            <a:ea typeface="Arial" charset="0"/>
                            <a:cs typeface="Arial" charset="0"/>
                          </a:rPr>
                          <m:t>t</m:t>
                        </m:r>
                      </m:e>
                    </m:d>
                    <m:r>
                      <a:rPr lang="en-US" i="1">
                        <a:solidFill>
                          <a:srgbClr val="000000"/>
                        </a:solidFill>
                        <a:latin typeface="Cambria Math" panose="02040503050406030204" pitchFamily="18" charset="0"/>
                        <a:ea typeface="Arial" charset="0"/>
                        <a:cs typeface="Arial" charset="0"/>
                      </a:rPr>
                      <m:t>=</m:t>
                    </m:r>
                    <m:func>
                      <m:funcPr>
                        <m:ctrlPr>
                          <a:rPr lang="en-US" i="1">
                            <a:solidFill>
                              <a:srgbClr val="000000"/>
                            </a:solidFill>
                            <a:latin typeface="Cambria Math" panose="02040503050406030204" pitchFamily="18" charset="0"/>
                            <a:ea typeface="Arial" charset="0"/>
                            <a:cs typeface="Arial" charset="0"/>
                          </a:rPr>
                        </m:ctrlPr>
                      </m:funcPr>
                      <m:fName>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r>
                          <m:rPr>
                            <m:sty m:val="p"/>
                          </m:rPr>
                          <a:rPr lang="en-US">
                            <a:solidFill>
                              <a:srgbClr val="000000"/>
                            </a:solidFill>
                            <a:latin typeface="Cambria Math" panose="02040503050406030204" pitchFamily="18" charset="0"/>
                            <a:ea typeface="Arial" charset="0"/>
                            <a:cs typeface="Arial" charset="0"/>
                          </a:rPr>
                          <m:t>cos</m:t>
                        </m:r>
                      </m:fName>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e>
                        </m:d>
                        <m:r>
                          <a:rPr lang="en-US" i="1">
                            <a:solidFill>
                              <a:srgbClr val="000000"/>
                            </a:solidFill>
                            <a:latin typeface="Cambria Math" panose="02040503050406030204" pitchFamily="18" charset="0"/>
                            <a:ea typeface="Arial" charset="0"/>
                            <a:cs typeface="Arial" charset="0"/>
                          </a:rPr>
                          <m:t>.</m:t>
                        </m:r>
                      </m:e>
                    </m:func>
                  </m:oMath>
                </a14:m>
                <a:endParaRPr lang="en-US" dirty="0">
                  <a:solidFill>
                    <a:srgbClr val="000000"/>
                  </a:solidFill>
                  <a:latin typeface="+mn-lt"/>
                  <a:ea typeface="Arial" charset="0"/>
                  <a:cs typeface="Arial" charset="0"/>
                </a:endParaRPr>
              </a:p>
              <a:p>
                <a:endParaRPr lang="en-US" dirty="0">
                  <a:solidFill>
                    <a:srgbClr val="000000"/>
                  </a:solidFill>
                  <a:latin typeface="+mn-lt"/>
                  <a:ea typeface="Arial" charset="0"/>
                  <a:cs typeface="Arial" charset="0"/>
                </a:endParaRPr>
              </a:p>
              <a:p>
                <a:pPr marL="742950" lvl="1" indent="-285750">
                  <a:buFont typeface="Wingdings" panose="05000000000000000000" pitchFamily="2" charset="2"/>
                  <a:buChar char="Ø"/>
                </a:pPr>
                <a:r>
                  <a:rPr lang="en-US" dirty="0" err="1">
                    <a:solidFill>
                      <a:srgbClr val="000000"/>
                    </a:solidFill>
                    <a:latin typeface="+mn-lt"/>
                    <a:ea typeface="Arial" charset="0"/>
                    <a:cs typeface="Arial" charset="0"/>
                  </a:rPr>
                  <a:t>V</a:t>
                </a:r>
                <a:r>
                  <a:rPr lang="en-US" baseline="-25000" dirty="0" err="1">
                    <a:solidFill>
                      <a:srgbClr val="000000"/>
                    </a:solidFill>
                    <a:latin typeface="+mn-lt"/>
                    <a:ea typeface="Arial" charset="0"/>
                    <a:cs typeface="Arial" charset="0"/>
                  </a:rPr>
                  <a:t>m</a:t>
                </a:r>
                <a:r>
                  <a:rPr lang="en-US" dirty="0">
                    <a:solidFill>
                      <a:srgbClr val="000000"/>
                    </a:solidFill>
                    <a:latin typeface="+mn-lt"/>
                    <a:ea typeface="Arial" charset="0"/>
                    <a:cs typeface="Arial" charset="0"/>
                  </a:rPr>
                  <a:t>: Peak Amplitude in Volts (V).</a:t>
                </a:r>
              </a:p>
              <a:p>
                <a:pPr marL="742950" lvl="1" indent="-285750">
                  <a:buFont typeface="Wingdings" panose="05000000000000000000" pitchFamily="2" charset="2"/>
                  <a:buChar char="Ø"/>
                </a:pPr>
                <a:r>
                  <a:rPr lang="en-US" dirty="0">
                    <a:solidFill>
                      <a:srgbClr val="000000"/>
                    </a:solidFill>
                    <a:latin typeface="+mn-lt"/>
                    <a:ea typeface="Arial" charset="0"/>
                    <a:cs typeface="Arial" charset="0"/>
                  </a:rPr>
                  <a:t>f: frequency in Hertz (Hz).</a:t>
                </a:r>
              </a:p>
              <a:p>
                <a:pPr marL="742950" lvl="1" indent="-285750">
                  <a:buFont typeface="Wingdings" panose="05000000000000000000" pitchFamily="2" charset="2"/>
                  <a:buChar char="Ø"/>
                </a:pPr>
                <a:r>
                  <a:rPr lang="en-US" dirty="0">
                    <a:solidFill>
                      <a:srgbClr val="000000"/>
                    </a:solidFill>
                    <a:latin typeface="+mn-lt"/>
                    <a:ea typeface="Arial" charset="0"/>
                    <a:cs typeface="Arial" charset="0"/>
                  </a:rPr>
                  <a:t>t: time in seconds (s).</a:t>
                </a:r>
              </a:p>
              <a:p>
                <a:endParaRPr lang="en-US" dirty="0">
                  <a:solidFill>
                    <a:srgbClr val="000000"/>
                  </a:solidFill>
                  <a:latin typeface="+mn-lt"/>
                  <a:ea typeface="Arial" charset="0"/>
                  <a:cs typeface="Arial" charset="0"/>
                </a:endParaRPr>
              </a:p>
              <a:p>
                <a:endParaRPr lang="en-US" dirty="0">
                  <a:solidFill>
                    <a:srgbClr val="000000"/>
                  </a:solidFill>
                  <a:latin typeface="+mn-lt"/>
                  <a:ea typeface="Arial" charset="0"/>
                  <a:cs typeface="Arial" charset="0"/>
                </a:endParaRPr>
              </a:p>
              <a:p>
                <a:pPr marL="285750" indent="-285750">
                  <a:buFont typeface="Arial" panose="020B0604020202020204" pitchFamily="34" charset="0"/>
                  <a:buChar char="•"/>
                </a:pPr>
                <a:r>
                  <a:rPr lang="el-GR" dirty="0">
                    <a:solidFill>
                      <a:srgbClr val="000000"/>
                    </a:solidFill>
                    <a:latin typeface="+mn-lt"/>
                    <a:ea typeface="Arial" charset="0"/>
                    <a:cs typeface="Arial" charset="0"/>
                  </a:rPr>
                  <a:t>π</a:t>
                </a:r>
                <a:r>
                  <a:rPr lang="en-US" dirty="0">
                    <a:solidFill>
                      <a:srgbClr val="000000"/>
                    </a:solidFill>
                    <a:latin typeface="+mn-lt"/>
                    <a:ea typeface="Arial" charset="0"/>
                    <a:cs typeface="Arial" charset="0"/>
                  </a:rPr>
                  <a:t>/2 radians = 90˚ phase shift between sine and cosine.</a:t>
                </a:r>
              </a:p>
              <a:p>
                <a:endParaRPr lang="en-US" dirty="0">
                  <a:solidFill>
                    <a:srgbClr val="000000"/>
                  </a:solidFill>
                  <a:latin typeface="+mn-lt"/>
                  <a:ea typeface="Arial" charset="0"/>
                  <a:cs typeface="Arial" charset="0"/>
                </a:endParaRPr>
              </a:p>
              <a:p>
                <a:pPr lvl="1"/>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sin</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−90˚</m:t>
                        </m:r>
                      </m:e>
                    </m:d>
                    <m:r>
                      <a:rPr lang="en-US">
                        <a:solidFill>
                          <a:schemeClr val="bg1"/>
                        </a:solidFill>
                        <a:latin typeface="Cambria Math" panose="02040503050406030204" pitchFamily="18" charset="0"/>
                        <a:ea typeface="Cambria Math" panose="02040503050406030204" pitchFamily="18" charset="0"/>
                      </a:rPr>
                      <m:t>.</m:t>
                    </m:r>
                  </m:oMath>
                </a14:m>
                <a:r>
                  <a:rPr lang="en-US" dirty="0">
                    <a:solidFill>
                      <a:srgbClr val="000000"/>
                    </a:solidFill>
                    <a:latin typeface="+mn-lt"/>
                    <a:ea typeface="Arial" charset="0"/>
                    <a:cs typeface="Arial" charset="0"/>
                  </a:rPr>
                  <a:t> (Cosine delayed by 90˚.)</a:t>
                </a:r>
              </a:p>
              <a:p>
                <a:endParaRPr lang="en-US" dirty="0">
                  <a:solidFill>
                    <a:srgbClr val="000000"/>
                  </a:solidFill>
                  <a:latin typeface="+mn-lt"/>
                  <a:ea typeface="Arial" charset="0"/>
                  <a:cs typeface="Arial" charset="0"/>
                </a:endParaRPr>
              </a:p>
              <a:p>
                <a:pPr marL="285750" indent="-285750">
                  <a:buFont typeface="Arial" panose="020B0604020202020204" pitchFamily="34" charset="0"/>
                  <a:buChar char="•"/>
                </a:pPr>
                <a:r>
                  <a:rPr lang="en-US" dirty="0">
                    <a:solidFill>
                      <a:srgbClr val="000000"/>
                    </a:solidFill>
                    <a:latin typeface="+mn-lt"/>
                    <a:ea typeface="Arial" charset="0"/>
                    <a:cs typeface="Arial" charset="0"/>
                  </a:rPr>
                  <a:t>In General:</a:t>
                </a:r>
              </a:p>
              <a:p>
                <a:endParaRPr lang="en-US" dirty="0">
                  <a:solidFill>
                    <a:srgbClr val="000000"/>
                  </a:solidFill>
                  <a:latin typeface="+mn-lt"/>
                  <a:ea typeface="Arial" charset="0"/>
                  <a:cs typeface="Arial" charset="0"/>
                </a:endParaRPr>
              </a:p>
              <a:p>
                <a:pPr lvl="1"/>
                <a:r>
                  <a:rPr lang="en-US" dirty="0">
                    <a:solidFill>
                      <a:srgbClr val="000000"/>
                    </a:solidFill>
                    <a:latin typeface="+mn-lt"/>
                    <a:ea typeface="Arial" charset="0"/>
                    <a:cs typeface="Arial" charset="0"/>
                  </a:rPr>
                  <a:t>v</a:t>
                </a:r>
                <a14:m>
                  <m:oMath xmlns:m="http://schemas.openxmlformats.org/officeDocument/2006/math">
                    <m:d>
                      <m:dPr>
                        <m:ctrlPr>
                          <a:rPr lang="en-US" i="1">
                            <a:solidFill>
                              <a:srgbClr val="000000"/>
                            </a:solidFill>
                            <a:latin typeface="Cambria Math" panose="02040503050406030204" pitchFamily="18" charset="0"/>
                            <a:ea typeface="Arial" charset="0"/>
                            <a:cs typeface="Arial" charset="0"/>
                          </a:rPr>
                        </m:ctrlPr>
                      </m:dPr>
                      <m:e>
                        <m:r>
                          <m:rPr>
                            <m:sty m:val="p"/>
                          </m:rPr>
                          <a:rPr lang="en-US">
                            <a:solidFill>
                              <a:srgbClr val="000000"/>
                            </a:solidFill>
                            <a:latin typeface="Cambria Math" panose="02040503050406030204" pitchFamily="18" charset="0"/>
                            <a:ea typeface="Arial" charset="0"/>
                            <a:cs typeface="Arial" charset="0"/>
                          </a:rPr>
                          <m:t>t</m:t>
                        </m:r>
                      </m:e>
                    </m:d>
                    <m:r>
                      <a:rPr lang="en-US" i="1">
                        <a:solidFill>
                          <a:srgbClr val="000000"/>
                        </a:solidFill>
                        <a:latin typeface="Cambria Math" panose="02040503050406030204" pitchFamily="18" charset="0"/>
                        <a:ea typeface="Arial" charset="0"/>
                        <a:cs typeface="Arial" charset="0"/>
                      </a:rPr>
                      <m:t>=</m:t>
                    </m:r>
                    <m:func>
                      <m:funcPr>
                        <m:ctrlPr>
                          <a:rPr lang="en-US" i="1">
                            <a:solidFill>
                              <a:srgbClr val="000000"/>
                            </a:solidFill>
                            <a:latin typeface="Cambria Math" panose="02040503050406030204" pitchFamily="18" charset="0"/>
                            <a:ea typeface="Arial" charset="0"/>
                            <a:cs typeface="Arial" charset="0"/>
                          </a:rPr>
                        </m:ctrlPr>
                      </m:funcPr>
                      <m:fName>
                        <m:sSub>
                          <m:sSubPr>
                            <m:ctrlPr>
                              <a:rPr lang="en-US" i="1">
                                <a:solidFill>
                                  <a:srgbClr val="000000"/>
                                </a:solidFill>
                                <a:latin typeface="Cambria Math" panose="02040503050406030204" pitchFamily="18" charset="0"/>
                                <a:ea typeface="Arial" charset="0"/>
                                <a:cs typeface="Arial" charset="0"/>
                              </a:rPr>
                            </m:ctrlPr>
                          </m:sSubPr>
                          <m:e>
                            <m:r>
                              <m:rPr>
                                <m:sty m:val="p"/>
                              </m:rPr>
                              <a:rPr lang="en-US">
                                <a:solidFill>
                                  <a:srgbClr val="000000"/>
                                </a:solidFill>
                                <a:latin typeface="Cambria Math" panose="02040503050406030204" pitchFamily="18" charset="0"/>
                                <a:ea typeface="Arial" charset="0"/>
                                <a:cs typeface="Arial" charset="0"/>
                              </a:rPr>
                              <m:t>V</m:t>
                            </m:r>
                          </m:e>
                          <m:sub>
                            <m:r>
                              <m:rPr>
                                <m:sty m:val="p"/>
                              </m:rPr>
                              <a:rPr lang="en-US">
                                <a:solidFill>
                                  <a:srgbClr val="000000"/>
                                </a:solidFill>
                                <a:latin typeface="Cambria Math" panose="02040503050406030204" pitchFamily="18" charset="0"/>
                                <a:ea typeface="Arial" charset="0"/>
                                <a:cs typeface="Arial" charset="0"/>
                              </a:rPr>
                              <m:t>m</m:t>
                            </m:r>
                          </m:sub>
                        </m:sSub>
                        <m:r>
                          <m:rPr>
                            <m:sty m:val="p"/>
                          </m:rPr>
                          <a:rPr lang="en-US">
                            <a:solidFill>
                              <a:srgbClr val="000000"/>
                            </a:solidFill>
                            <a:latin typeface="Cambria Math" panose="02040503050406030204" pitchFamily="18" charset="0"/>
                            <a:ea typeface="Arial" charset="0"/>
                            <a:cs typeface="Arial" charset="0"/>
                          </a:rPr>
                          <m:t>sin</m:t>
                        </m:r>
                      </m:fName>
                      <m:e>
                        <m:d>
                          <m:dPr>
                            <m:ctrlPr>
                              <a:rPr lang="en-US" i="1">
                                <a:solidFill>
                                  <a:srgbClr val="000000"/>
                                </a:solidFill>
                                <a:latin typeface="Cambria Math" panose="02040503050406030204" pitchFamily="18" charset="0"/>
                                <a:ea typeface="Arial" charset="0"/>
                                <a:cs typeface="Arial" charset="0"/>
                              </a:rPr>
                            </m:ctrlPr>
                          </m:dPr>
                          <m:e>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r>
                              <a:rPr lang="en-US" i="1">
                                <a:solidFill>
                                  <a:srgbClr val="000000"/>
                                </a:solidFill>
                                <a:latin typeface="Cambria Math" panose="02040503050406030204" pitchFamily="18" charset="0"/>
                                <a:ea typeface="Arial" charset="0"/>
                                <a:cs typeface="Arial" charset="0"/>
                              </a:rPr>
                              <m:t>+</m:t>
                            </m:r>
                            <m:r>
                              <a:rPr lang="en-US">
                                <a:solidFill>
                                  <a:srgbClr val="000000"/>
                                </a:solidFill>
                                <a:latin typeface="Cambria Math" panose="02040503050406030204" pitchFamily="18" charset="0"/>
                                <a:ea typeface="Cambria Math" panose="02040503050406030204" pitchFamily="18" charset="0"/>
                                <a:cs typeface="Arial" charset="0"/>
                              </a:rPr>
                              <m:t>∅</m:t>
                            </m:r>
                          </m:e>
                        </m:d>
                        <m:r>
                          <a:rPr lang="en-US" i="1">
                            <a:solidFill>
                              <a:srgbClr val="000000"/>
                            </a:solidFill>
                            <a:latin typeface="Cambria Math" panose="02040503050406030204" pitchFamily="18" charset="0"/>
                            <a:ea typeface="Arial" charset="0"/>
                            <a:cs typeface="Arial" charset="0"/>
                          </a:rPr>
                          <m:t>, </m:t>
                        </m:r>
                        <m:r>
                          <m:rPr>
                            <m:sty m:val="p"/>
                          </m:rPr>
                          <a:rPr lang="en-US">
                            <a:solidFill>
                              <a:srgbClr val="000000"/>
                            </a:solidFill>
                            <a:latin typeface="Cambria Math" panose="02040503050406030204" pitchFamily="18" charset="0"/>
                            <a:ea typeface="Arial" charset="0"/>
                            <a:cs typeface="Arial" charset="0"/>
                          </a:rPr>
                          <m:t>where</m:t>
                        </m:r>
                        <m:r>
                          <a:rPr lang="en-US">
                            <a:solidFill>
                              <a:srgbClr val="000000"/>
                            </a:solidFill>
                            <a:latin typeface="Cambria Math" panose="02040503050406030204" pitchFamily="18" charset="0"/>
                            <a:ea typeface="Arial" charset="0"/>
                            <a:cs typeface="Arial" charset="0"/>
                          </a:rPr>
                          <m:t> ∅ </m:t>
                        </m:r>
                        <m:r>
                          <m:rPr>
                            <m:sty m:val="p"/>
                          </m:rPr>
                          <a:rPr lang="en-US">
                            <a:solidFill>
                              <a:srgbClr val="000000"/>
                            </a:solidFill>
                            <a:latin typeface="Cambria Math" panose="02040503050406030204" pitchFamily="18" charset="0"/>
                            <a:ea typeface="Cambria Math" panose="02040503050406030204" pitchFamily="18" charset="0"/>
                            <a:cs typeface="Arial" charset="0"/>
                          </a:rPr>
                          <m:t>is</m:t>
                        </m:r>
                        <m:r>
                          <a:rPr lang="en-US">
                            <a:solidFill>
                              <a:srgbClr val="000000"/>
                            </a:solidFill>
                            <a:latin typeface="Cambria Math" panose="02040503050406030204" pitchFamily="18" charset="0"/>
                            <a:ea typeface="Cambria Math" panose="02040503050406030204" pitchFamily="18" charset="0"/>
                            <a:cs typeface="Arial" charset="0"/>
                          </a:rPr>
                          <m:t> </m:t>
                        </m:r>
                        <m:r>
                          <m:rPr>
                            <m:sty m:val="p"/>
                          </m:rPr>
                          <a:rPr lang="en-US">
                            <a:solidFill>
                              <a:srgbClr val="000000"/>
                            </a:solidFill>
                            <a:latin typeface="Cambria Math" panose="02040503050406030204" pitchFamily="18" charset="0"/>
                            <a:ea typeface="Cambria Math" panose="02040503050406030204" pitchFamily="18" charset="0"/>
                            <a:cs typeface="Arial" charset="0"/>
                          </a:rPr>
                          <m:t>the</m:t>
                        </m:r>
                        <m:r>
                          <a:rPr lang="en-US">
                            <a:solidFill>
                              <a:srgbClr val="000000"/>
                            </a:solidFill>
                            <a:latin typeface="Cambria Math" panose="02040503050406030204" pitchFamily="18" charset="0"/>
                            <a:ea typeface="Cambria Math" panose="02040503050406030204" pitchFamily="18" charset="0"/>
                            <a:cs typeface="Arial" charset="0"/>
                          </a:rPr>
                          <m:t> </m:t>
                        </m:r>
                        <m:r>
                          <m:rPr>
                            <m:sty m:val="p"/>
                          </m:rPr>
                          <a:rPr lang="en-US">
                            <a:solidFill>
                              <a:srgbClr val="000000"/>
                            </a:solidFill>
                            <a:latin typeface="Cambria Math" panose="02040503050406030204" pitchFamily="18" charset="0"/>
                            <a:ea typeface="Cambria Math" panose="02040503050406030204" pitchFamily="18" charset="0"/>
                            <a:cs typeface="Arial" charset="0"/>
                          </a:rPr>
                          <m:t>phase</m:t>
                        </m:r>
                        <m:r>
                          <a:rPr lang="en-US" i="1">
                            <a:solidFill>
                              <a:srgbClr val="000000"/>
                            </a:solidFill>
                            <a:latin typeface="Cambria Math" panose="02040503050406030204" pitchFamily="18" charset="0"/>
                            <a:ea typeface="Cambria Math" panose="02040503050406030204" pitchFamily="18" charset="0"/>
                            <a:cs typeface="Arial" charset="0"/>
                          </a:rPr>
                          <m:t>.</m:t>
                        </m:r>
                      </m:e>
                    </m:func>
                  </m:oMath>
                </a14:m>
                <a:endParaRPr lang="en-US" dirty="0">
                  <a:solidFill>
                    <a:srgbClr val="000000"/>
                  </a:solidFill>
                  <a:latin typeface="+mn-lt"/>
                  <a:ea typeface="Arial" charset="0"/>
                  <a:cs typeface="Arial" charset="0"/>
                </a:endParaRPr>
              </a:p>
              <a:p>
                <a:endParaRPr lang="en-US" dirty="0">
                  <a:solidFill>
                    <a:srgbClr val="000000"/>
                  </a:solidFill>
                  <a:latin typeface="+mn-lt"/>
                  <a:ea typeface="Arial" charset="0"/>
                  <a:cs typeface="Arial" charset="0"/>
                </a:endParaRPr>
              </a:p>
              <a:p>
                <a:pPr lvl="1"/>
                <a:r>
                  <a:rPr lang="en-US" dirty="0">
                    <a:solidFill>
                      <a:srgbClr val="000000"/>
                    </a:solidFill>
                    <a:latin typeface="+mn-lt"/>
                    <a:ea typeface="Arial" charset="0"/>
                    <a:cs typeface="Arial" charset="0"/>
                  </a:rPr>
                  <a:t>sin(</a:t>
                </a:r>
                <a14:m>
                  <m:oMath xmlns:m="http://schemas.openxmlformats.org/officeDocument/2006/math">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r>
                      <a:rPr lang="en-US" i="1">
                        <a:solidFill>
                          <a:srgbClr val="000000"/>
                        </a:solidFill>
                        <a:latin typeface="Cambria Math" panose="02040503050406030204" pitchFamily="18" charset="0"/>
                        <a:ea typeface="Arial" charset="0"/>
                        <a:cs typeface="Arial" charset="0"/>
                      </a:rPr>
                      <m:t>+</m:t>
                    </m:r>
                  </m:oMath>
                </a14:m>
                <a:r>
                  <a:rPr lang="el-GR" dirty="0">
                    <a:solidFill>
                      <a:srgbClr val="000000"/>
                    </a:solidFill>
                    <a:latin typeface="+mn-lt"/>
                    <a:ea typeface="Arial" charset="0"/>
                    <a:cs typeface="Arial" charset="0"/>
                  </a:rPr>
                  <a:t> π</a:t>
                </a:r>
                <a:r>
                  <a:rPr lang="en-US" dirty="0">
                    <a:solidFill>
                      <a:srgbClr val="000000"/>
                    </a:solidFill>
                    <a:latin typeface="+mn-lt"/>
                    <a:ea typeface="Arial" charset="0"/>
                    <a:cs typeface="Arial" charset="0"/>
                  </a:rPr>
                  <a:t>/2) = cos(</a:t>
                </a:r>
                <a14:m>
                  <m:oMath xmlns:m="http://schemas.openxmlformats.org/officeDocument/2006/math">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oMath>
                </a14:m>
                <a:r>
                  <a:rPr lang="en-US" dirty="0">
                    <a:solidFill>
                      <a:srgbClr val="000000"/>
                    </a:solidFill>
                    <a:latin typeface="+mn-lt"/>
                    <a:ea typeface="Arial" charset="0"/>
                    <a:cs typeface="Arial" charset="0"/>
                  </a:rPr>
                  <a:t>). Positive phase advances or shifts waveform to the left in time.</a:t>
                </a:r>
              </a:p>
              <a:p>
                <a:endParaRPr lang="en-US" dirty="0">
                  <a:solidFill>
                    <a:srgbClr val="000000"/>
                  </a:solidFill>
                  <a:latin typeface="+mn-lt"/>
                  <a:ea typeface="Arial" charset="0"/>
                  <a:cs typeface="Arial" charset="0"/>
                </a:endParaRPr>
              </a:p>
              <a:p>
                <a:pPr lvl="1"/>
                <a:r>
                  <a:rPr lang="en-US" dirty="0">
                    <a:solidFill>
                      <a:srgbClr val="000000"/>
                    </a:solidFill>
                    <a:latin typeface="+mn-lt"/>
                    <a:ea typeface="Arial" charset="0"/>
                    <a:cs typeface="Arial" charset="0"/>
                  </a:rPr>
                  <a:t>cos(</a:t>
                </a:r>
                <a14:m>
                  <m:oMath xmlns:m="http://schemas.openxmlformats.org/officeDocument/2006/math">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r>
                      <a:rPr lang="en-US" i="1">
                        <a:solidFill>
                          <a:srgbClr val="000000"/>
                        </a:solidFill>
                        <a:latin typeface="Cambria Math" panose="02040503050406030204" pitchFamily="18" charset="0"/>
                        <a:ea typeface="Arial" charset="0"/>
                        <a:cs typeface="Arial" charset="0"/>
                      </a:rPr>
                      <m:t>−</m:t>
                    </m:r>
                  </m:oMath>
                </a14:m>
                <a:r>
                  <a:rPr lang="el-GR" dirty="0">
                    <a:solidFill>
                      <a:srgbClr val="000000"/>
                    </a:solidFill>
                    <a:latin typeface="+mn-lt"/>
                    <a:ea typeface="Arial" charset="0"/>
                    <a:cs typeface="Arial" charset="0"/>
                  </a:rPr>
                  <a:t> π</a:t>
                </a:r>
                <a:r>
                  <a:rPr lang="en-US" dirty="0">
                    <a:solidFill>
                      <a:srgbClr val="000000"/>
                    </a:solidFill>
                    <a:latin typeface="+mn-lt"/>
                    <a:ea typeface="Arial" charset="0"/>
                    <a:cs typeface="Arial" charset="0"/>
                  </a:rPr>
                  <a:t>/2) = sin(</a:t>
                </a:r>
                <a14:m>
                  <m:oMath xmlns:m="http://schemas.openxmlformats.org/officeDocument/2006/math">
                    <m:r>
                      <a:rPr lang="en-US">
                        <a:solidFill>
                          <a:srgbClr val="000000"/>
                        </a:solidFill>
                        <a:latin typeface="Cambria Math" panose="02040503050406030204" pitchFamily="18" charset="0"/>
                        <a:ea typeface="Arial" charset="0"/>
                        <a:cs typeface="Arial" charset="0"/>
                      </a:rPr>
                      <m:t>2</m:t>
                    </m:r>
                    <m:r>
                      <m:rPr>
                        <m:sty m:val="p"/>
                      </m:rPr>
                      <a:rPr lang="en-US">
                        <a:solidFill>
                          <a:srgbClr val="000000"/>
                        </a:solidFill>
                        <a:latin typeface="Cambria Math" panose="02040503050406030204" pitchFamily="18" charset="0"/>
                        <a:ea typeface="Arial" charset="0"/>
                        <a:cs typeface="Arial" charset="0"/>
                      </a:rPr>
                      <m:t>πft</m:t>
                    </m:r>
                  </m:oMath>
                </a14:m>
                <a:r>
                  <a:rPr lang="en-US" dirty="0">
                    <a:solidFill>
                      <a:srgbClr val="000000"/>
                    </a:solidFill>
                    <a:latin typeface="+mn-lt"/>
                    <a:ea typeface="Arial" charset="0"/>
                    <a:cs typeface="Arial" charset="0"/>
                  </a:rPr>
                  <a:t>). Negative phase delays or shifts waveform to the right in time.</a:t>
                </a:r>
              </a:p>
              <a:p>
                <a:endParaRPr lang="en-US" sz="1650" dirty="0">
                  <a:solidFill>
                    <a:srgbClr val="000000"/>
                  </a:solidFill>
                  <a:latin typeface="Cambria" panose="02040503050406030204"/>
                  <a:ea typeface="Arial" charset="0"/>
                  <a:cs typeface="Arial"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42875" y="701041"/>
                <a:ext cx="11972925" cy="5886227"/>
              </a:xfrm>
              <a:prstGeom prst="rect">
                <a:avLst/>
              </a:prstGeom>
              <a:blipFill>
                <a:blip r:embed="rId3"/>
                <a:stretch>
                  <a:fillRect l="-101" t="-205"/>
                </a:stretch>
              </a:blipFill>
              <a:ln w="57150">
                <a:solidFill>
                  <a:schemeClr val="accent1"/>
                </a:solidFill>
              </a:ln>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794" y="784576"/>
            <a:ext cx="5610579" cy="4232241"/>
          </a:xfrm>
          <a:prstGeom prst="rect">
            <a:avLst/>
          </a:prstGeom>
        </p:spPr>
      </p:pic>
    </p:spTree>
    <p:extLst>
      <p:ext uri="{BB962C8B-B14F-4D97-AF65-F5344CB8AC3E}">
        <p14:creationId xmlns:p14="http://schemas.microsoft.com/office/powerpoint/2010/main" val="16588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 calcmode="lin" valueType="num">
                                      <p:cBhvr additive="base">
                                        <p:cTn id="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5" end="15"/>
                                            </p:txEl>
                                          </p:spTgt>
                                        </p:tgtEl>
                                        <p:attrNameLst>
                                          <p:attrName>style.visibility</p:attrName>
                                        </p:attrNameLst>
                                      </p:cBhvr>
                                      <p:to>
                                        <p:strVal val="visible"/>
                                      </p:to>
                                    </p:set>
                                    <p:anim calcmode="lin" valueType="num">
                                      <p:cBhvr additive="base">
                                        <p:cTn id="11"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7" end="17"/>
                                            </p:txEl>
                                          </p:spTgt>
                                        </p:tgtEl>
                                        <p:attrNameLst>
                                          <p:attrName>style.visibility</p:attrName>
                                        </p:attrNameLst>
                                      </p:cBhvr>
                                      <p:to>
                                        <p:strVal val="visible"/>
                                      </p:to>
                                    </p:set>
                                    <p:anim calcmode="lin" valueType="num">
                                      <p:cBhvr additive="base">
                                        <p:cTn id="1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9" end="19"/>
                                            </p:txEl>
                                          </p:spTgt>
                                        </p:tgtEl>
                                        <p:attrNameLst>
                                          <p:attrName>style.visibility</p:attrName>
                                        </p:attrNameLst>
                                      </p:cBhvr>
                                      <p:to>
                                        <p:strVal val="visible"/>
                                      </p:to>
                                    </p:set>
                                    <p:anim calcmode="lin" valueType="num">
                                      <p:cBhvr additive="base">
                                        <p:cTn id="1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886201" y="109784"/>
            <a:ext cx="4649752" cy="636977"/>
          </a:xfrm>
        </p:spPr>
        <p:txBody>
          <a:bodyPr>
            <a:noAutofit/>
          </a:bodyPr>
          <a:lstStyle/>
          <a:p>
            <a:r>
              <a:rPr lang="en-US" altLang="en-US" sz="4000" dirty="0"/>
              <a:t>Sinusoidal Signals</a:t>
            </a:r>
          </a:p>
        </p:txBody>
      </p:sp>
      <mc:AlternateContent xmlns:mc="http://schemas.openxmlformats.org/markup-compatibility/2006" xmlns:a14="http://schemas.microsoft.com/office/drawing/2010/main">
        <mc:Choice Requires="a14">
          <p:sp>
            <p:nvSpPr>
              <p:cNvPr id="2" name="TextBox 1"/>
              <p:cNvSpPr txBox="1"/>
              <p:nvPr/>
            </p:nvSpPr>
            <p:spPr>
              <a:xfrm>
                <a:off x="417689" y="1161302"/>
                <a:ext cx="11435644" cy="4524315"/>
              </a:xfrm>
              <a:prstGeom prst="rect">
                <a:avLst/>
              </a:prstGeom>
              <a:solidFill>
                <a:schemeClr val="tx1">
                  <a:lumMod val="95000"/>
                </a:schemeClr>
              </a:solidFill>
              <a:ln w="57150">
                <a:solidFill>
                  <a:schemeClr val="accent1"/>
                </a:solidFill>
              </a:ln>
            </p:spPr>
            <p:txBody>
              <a:bodyPr wrap="square" rtlCol="0">
                <a:spAutoFit/>
              </a:bodyPr>
              <a:lstStyle/>
              <a:p>
                <a:pPr marL="257175" indent="-257175">
                  <a:buFont typeface="Arial" charset="0"/>
                  <a:buChar char="•"/>
                </a:pPr>
                <a:r>
                  <a:rPr lang="en-US" altLang="en-US" dirty="0">
                    <a:solidFill>
                      <a:srgbClr val="000000"/>
                    </a:solidFill>
                    <a:latin typeface="+mn-lt"/>
                  </a:rPr>
                  <a:t>The inverse of the frequency is the period of the oscillation.</a:t>
                </a:r>
              </a:p>
              <a:p>
                <a:pPr marL="257175" indent="-257175">
                  <a:buFont typeface="Arial" charset="0"/>
                  <a:buChar char="•"/>
                </a:pPr>
                <a:endParaRPr lang="en-US" altLang="en-US" dirty="0">
                  <a:solidFill>
                    <a:srgbClr val="000000"/>
                  </a:solidFill>
                  <a:latin typeface="+mn-lt"/>
                </a:endParaRPr>
              </a:p>
              <a:p>
                <a:pPr marL="257175" indent="-257175">
                  <a:buFont typeface="Arial" charset="0"/>
                  <a:buChar char="•"/>
                </a:pPr>
                <a:r>
                  <a:rPr lang="en-US" altLang="en-US" dirty="0">
                    <a:solidFill>
                      <a:srgbClr val="000000"/>
                    </a:solidFill>
                    <a:latin typeface="+mn-lt"/>
                  </a:rPr>
                  <a:t>Frequency f with units of cycles/second </a:t>
                </a:r>
                <a:r>
                  <a:rPr lang="en-US" altLang="en-US">
                    <a:solidFill>
                      <a:srgbClr val="000000"/>
                    </a:solidFill>
                    <a:latin typeface="+mn-lt"/>
                  </a:rPr>
                  <a:t>or Hertz (Hz). </a:t>
                </a:r>
                <a:r>
                  <a:rPr lang="en-US" altLang="en-US" dirty="0">
                    <a:solidFill>
                      <a:srgbClr val="000000"/>
                    </a:solidFill>
                    <a:latin typeface="+mn-lt"/>
                  </a:rPr>
                  <a:t>Period T with units of seconds/cycle.</a:t>
                </a:r>
              </a:p>
              <a:p>
                <a:pPr marL="257175" indent="-257175">
                  <a:buFont typeface="Arial" charset="0"/>
                  <a:buChar char="•"/>
                </a:pPr>
                <a:endParaRPr lang="en-US" altLang="en-US" dirty="0">
                  <a:solidFill>
                    <a:srgbClr val="000000"/>
                  </a:solidFill>
                  <a:latin typeface="+mn-lt"/>
                </a:endParaRPr>
              </a:p>
              <a:p>
                <a:pPr marL="628650" lvl="1" indent="-285750">
                  <a:buFont typeface="Wingdings" panose="05000000000000000000" pitchFamily="2" charset="2"/>
                  <a:buChar char="Ø"/>
                </a:pPr>
                <a:r>
                  <a:rPr lang="en-US" altLang="en-US" dirty="0">
                    <a:solidFill>
                      <a:srgbClr val="000000"/>
                    </a:solidFill>
                    <a:latin typeface="+mn-lt"/>
                  </a:rPr>
                  <a:t>T = 1/f.</a:t>
                </a:r>
              </a:p>
              <a:p>
                <a:pPr marL="557213" lvl="1" indent="-214313">
                  <a:buFont typeface="Arial" charset="0"/>
                  <a:buChar char="•"/>
                </a:pPr>
                <a:endParaRPr lang="en-US" altLang="en-US" dirty="0">
                  <a:solidFill>
                    <a:srgbClr val="000000"/>
                  </a:solidFill>
                  <a:latin typeface="+mn-lt"/>
                </a:endParaRPr>
              </a:p>
              <a:p>
                <a:pPr marL="628650" lvl="1" indent="-285750">
                  <a:buFont typeface="Wingdings" panose="05000000000000000000" pitchFamily="2" charset="2"/>
                  <a:buChar char="Ø"/>
                </a:pPr>
                <a:r>
                  <a:rPr lang="en-US" altLang="en-US" dirty="0">
                    <a:solidFill>
                      <a:srgbClr val="000000"/>
                    </a:solidFill>
                    <a:latin typeface="+mn-lt"/>
                  </a:rPr>
                  <a:t>Angular frequency in radians/second </a:t>
                </a:r>
                <a:r>
                  <a:rPr lang="el-GR" dirty="0">
                    <a:solidFill>
                      <a:srgbClr val="000000"/>
                    </a:solidFill>
                    <a:latin typeface="+mn-lt"/>
                  </a:rPr>
                  <a:t>ω</a:t>
                </a:r>
                <a:r>
                  <a:rPr lang="en-US" dirty="0">
                    <a:solidFill>
                      <a:srgbClr val="000000"/>
                    </a:solidFill>
                    <a:latin typeface="+mn-lt"/>
                  </a:rPr>
                  <a:t> = </a:t>
                </a:r>
                <a14:m>
                  <m:oMath xmlns:m="http://schemas.openxmlformats.org/officeDocument/2006/math">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m:t>
                    </m:r>
                  </m:oMath>
                </a14:m>
                <a:r>
                  <a:rPr lang="en-US" dirty="0">
                    <a:solidFill>
                      <a:srgbClr val="000000"/>
                    </a:solidFill>
                    <a:latin typeface="+mn-lt"/>
                  </a:rPr>
                  <a:t>.  f = </a:t>
                </a:r>
                <a:r>
                  <a:rPr lang="el-GR" dirty="0">
                    <a:solidFill>
                      <a:srgbClr val="000000"/>
                    </a:solidFill>
                    <a:latin typeface="+mn-lt"/>
                  </a:rPr>
                  <a:t>ω</a:t>
                </a:r>
                <a:r>
                  <a:rPr lang="en-US" dirty="0">
                    <a:solidFill>
                      <a:srgbClr val="000000"/>
                    </a:solidFill>
                    <a:latin typeface="+mn-lt"/>
                  </a:rPr>
                  <a:t>/</a:t>
                </a:r>
                <a14:m>
                  <m:oMath xmlns:m="http://schemas.openxmlformats.org/officeDocument/2006/math">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m:t>
                    </m:r>
                  </m:oMath>
                </a14:m>
                <a:r>
                  <a:rPr lang="en-US" dirty="0">
                    <a:solidFill>
                      <a:srgbClr val="000000"/>
                    </a:solidFill>
                    <a:latin typeface="+mn-lt"/>
                  </a:rPr>
                  <a:t>.</a:t>
                </a:r>
              </a:p>
              <a:p>
                <a:pPr lvl="1"/>
                <a:endParaRPr lang="en-US" dirty="0">
                  <a:solidFill>
                    <a:srgbClr val="000000"/>
                  </a:solidFill>
                  <a:latin typeface="+mn-lt"/>
                </a:endParaRPr>
              </a:p>
              <a:p>
                <a:pPr lvl="1" algn="ctr"/>
                <a:r>
                  <a:rPr lang="en-US" dirty="0">
                    <a:solidFill>
                      <a:srgbClr val="000000"/>
                    </a:solidFill>
                    <a:latin typeface="+mn-lt"/>
                  </a:rPr>
                  <a:t>v</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e>
                        </m:d>
                        <m:r>
                          <a:rPr lang="en-US">
                            <a:solidFill>
                              <a:srgbClr val="000000"/>
                            </a:solidFill>
                            <a:latin typeface="Cambria Math" panose="02040503050406030204" pitchFamily="18" charset="0"/>
                            <a:ea typeface="Cambria Math" panose="02040503050406030204" pitchFamily="18" charset="0"/>
                          </a:rPr>
                          <m:t>= </m:t>
                        </m:r>
                      </m:e>
                    </m:func>
                  </m:oMath>
                </a14:m>
                <a:r>
                  <a:rPr lang="en-US" dirty="0">
                    <a:solidFill>
                      <a:srgbClr val="000000"/>
                    </a:solidFill>
                    <a:latin typeface="+mn-lt"/>
                  </a:rPr>
                  <a:t> </a:t>
                </a:r>
                <a14:m>
                  <m:oMath xmlns:m="http://schemas.openxmlformats.org/officeDocument/2006/math">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πt</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T</m:t>
                            </m:r>
                          </m:e>
                        </m:d>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t</m:t>
                                </m:r>
                              </m:e>
                            </m:d>
                            <m:r>
                              <a:rPr lang="en-US" b="0" i="0" smtClean="0">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e>
                        </m:func>
                      </m:e>
                    </m:func>
                  </m:oMath>
                </a14:m>
                <a:endParaRPr lang="en-US" dirty="0">
                  <a:solidFill>
                    <a:srgbClr val="000000"/>
                  </a:solidFill>
                  <a:latin typeface="+mn-lt"/>
                </a:endParaRPr>
              </a:p>
              <a:p>
                <a:pPr lvl="1"/>
                <a:endParaRPr lang="en-US" dirty="0">
                  <a:solidFill>
                    <a:srgbClr val="000000"/>
                  </a:solidFill>
                  <a:latin typeface="+mn-lt"/>
                </a:endParaRPr>
              </a:p>
              <a:p>
                <a:pPr algn="ctr"/>
                <a:r>
                  <a:rPr lang="en-US" dirty="0">
                    <a:solidFill>
                      <a:srgbClr val="000000"/>
                    </a:solidFill>
                    <a:latin typeface="+mn-lt"/>
                  </a:rPr>
                  <a:t>v</a:t>
                </a:r>
                <a14:m>
                  <m:oMath xmlns:m="http://schemas.openxmlformats.org/officeDocument/2006/math">
                    <m:d>
                      <m:dPr>
                        <m:ctrlPr>
                          <a:rPr lang="en-US" i="1">
                            <a:solidFill>
                              <a:srgbClr val="000000"/>
                            </a:solidFill>
                            <a:latin typeface="Cambria Math" panose="02040503050406030204" pitchFamily="18" charset="0"/>
                          </a:rPr>
                        </m:ctrlPr>
                      </m:dPr>
                      <m:e>
                        <m:r>
                          <m:rPr>
                            <m:sty m:val="p"/>
                          </m:rPr>
                          <a:rPr lang="en-US">
                            <a:solidFill>
                              <a:srgbClr val="000000"/>
                            </a:solidFill>
                            <a:latin typeface="Cambria Math" panose="02040503050406030204" pitchFamily="18" charset="0"/>
                          </a:rPr>
                          <m:t>t</m:t>
                        </m:r>
                      </m:e>
                    </m:d>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e>
                        </m:d>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 </m:t>
                        </m:r>
                      </m:e>
                    </m:func>
                  </m:oMath>
                </a14:m>
                <a:r>
                  <a:rPr lang="en-US" dirty="0">
                    <a:solidFill>
                      <a:srgbClr val="000000"/>
                    </a:solidFill>
                    <a:latin typeface="+mn-lt"/>
                  </a:rPr>
                  <a:t>            </a:t>
                </a:r>
                <a:r>
                  <a:rPr lang="en-US" dirty="0" err="1">
                    <a:solidFill>
                      <a:srgbClr val="000000"/>
                    </a:solidFill>
                    <a:latin typeface="+mn-lt"/>
                  </a:rPr>
                  <a:t>i</a:t>
                </a:r>
                <a14:m>
                  <m:oMath xmlns:m="http://schemas.openxmlformats.org/officeDocument/2006/math">
                    <m:d>
                      <m:dPr>
                        <m:ctrlPr>
                          <a:rPr lang="en-US" i="1" dirty="0">
                            <a:solidFill>
                              <a:srgbClr val="000000"/>
                            </a:solidFill>
                            <a:latin typeface="Cambria Math" panose="02040503050406030204" pitchFamily="18" charset="0"/>
                          </a:rPr>
                        </m:ctrlPr>
                      </m:dPr>
                      <m:e>
                        <m:r>
                          <m:rPr>
                            <m:sty m:val="p"/>
                          </m:rPr>
                          <a:rPr lang="en-US" dirty="0">
                            <a:solidFill>
                              <a:srgbClr val="000000"/>
                            </a:solidFill>
                            <a:latin typeface="Cambria Math" panose="02040503050406030204" pitchFamily="18" charset="0"/>
                          </a:rPr>
                          <m:t>t</m:t>
                        </m:r>
                      </m:e>
                    </m:d>
                    <m:r>
                      <a:rPr lang="en-US" dirty="0">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m</m:t>
                            </m:r>
                          </m:sub>
                        </m:sSub>
                        <m:r>
                          <m:rPr>
                            <m:sty m:val="p"/>
                          </m:rPr>
                          <a:rPr lang="en-US">
                            <a:solidFill>
                              <a:srgbClr val="000000"/>
                            </a:solidFill>
                            <a:latin typeface="Cambria Math" panose="02040503050406030204" pitchFamily="18" charset="0"/>
                          </a:rPr>
                          <m:t>sin</m:t>
                        </m:r>
                      </m:fName>
                      <m:e>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e>
                        </m:d>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 </m:t>
                        </m:r>
                      </m:e>
                    </m:func>
                  </m:oMath>
                </a14:m>
                <a:endParaRPr lang="en-US" dirty="0">
                  <a:solidFill>
                    <a:srgbClr val="000000"/>
                  </a:solidFill>
                  <a:latin typeface="+mn-lt"/>
                </a:endParaRPr>
              </a:p>
              <a:p>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Peak Value = </a:t>
                </a:r>
                <a:r>
                  <a:rPr lang="en-US" dirty="0" err="1">
                    <a:solidFill>
                      <a:srgbClr val="000000"/>
                    </a:solidFill>
                    <a:latin typeface="+mn-lt"/>
                  </a:rPr>
                  <a:t>V</a:t>
                </a:r>
                <a:r>
                  <a:rPr lang="en-US" baseline="-25000" dirty="0" err="1">
                    <a:solidFill>
                      <a:srgbClr val="000000"/>
                    </a:solidFill>
                    <a:latin typeface="+mn-lt"/>
                  </a:rPr>
                  <a:t>m</a:t>
                </a:r>
                <a:r>
                  <a:rPr lang="en-US" dirty="0">
                    <a:solidFill>
                      <a:srgbClr val="000000"/>
                    </a:solidFill>
                    <a:latin typeface="+mn-lt"/>
                  </a:rPr>
                  <a:t> Volts or </a:t>
                </a:r>
                <a:r>
                  <a:rPr lang="en-US" dirty="0" err="1">
                    <a:solidFill>
                      <a:srgbClr val="000000"/>
                    </a:solidFill>
                    <a:latin typeface="+mn-lt"/>
                  </a:rPr>
                  <a:t>I</a:t>
                </a:r>
                <a:r>
                  <a:rPr lang="en-US" baseline="-25000" dirty="0" err="1">
                    <a:solidFill>
                      <a:srgbClr val="000000"/>
                    </a:solidFill>
                    <a:latin typeface="+mn-lt"/>
                  </a:rPr>
                  <a:t>m</a:t>
                </a:r>
                <a:r>
                  <a:rPr lang="en-US" dirty="0">
                    <a:solidFill>
                      <a:srgbClr val="000000"/>
                    </a:solidFill>
                    <a:latin typeface="+mn-lt"/>
                  </a:rPr>
                  <a:t> Amps.</a:t>
                </a:r>
              </a:p>
              <a:p>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Peak-to-Peak Value = 2V</a:t>
                </a:r>
                <a:r>
                  <a:rPr lang="en-US" baseline="-25000" dirty="0">
                    <a:solidFill>
                      <a:srgbClr val="000000"/>
                    </a:solidFill>
                    <a:latin typeface="+mn-lt"/>
                  </a:rPr>
                  <a:t>m</a:t>
                </a:r>
                <a:r>
                  <a:rPr lang="en-US" dirty="0">
                    <a:solidFill>
                      <a:srgbClr val="000000"/>
                    </a:solidFill>
                    <a:latin typeface="+mn-lt"/>
                  </a:rPr>
                  <a:t> Volts or 2I</a:t>
                </a:r>
                <a:r>
                  <a:rPr lang="en-US" baseline="-25000" dirty="0">
                    <a:solidFill>
                      <a:srgbClr val="000000"/>
                    </a:solidFill>
                    <a:latin typeface="+mn-lt"/>
                  </a:rPr>
                  <a:t>m</a:t>
                </a:r>
                <a:r>
                  <a:rPr lang="en-US" dirty="0">
                    <a:solidFill>
                      <a:srgbClr val="000000"/>
                    </a:solidFill>
                    <a:latin typeface="+mn-lt"/>
                  </a:rPr>
                  <a:t> Amps.</a:t>
                </a:r>
              </a:p>
              <a:p>
                <a:endParaRPr lang="en-US" dirty="0">
                  <a:solidFill>
                    <a:srgbClr val="000000"/>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7689" y="1161302"/>
                <a:ext cx="11435644" cy="4524315"/>
              </a:xfrm>
              <a:prstGeom prst="rect">
                <a:avLst/>
              </a:prstGeom>
              <a:blipFill>
                <a:blip r:embed="rId2"/>
                <a:stretch>
                  <a:fillRect l="-159" t="-399"/>
                </a:stretch>
              </a:blipFill>
              <a:ln w="57150">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AB54DC7-37C8-4921-8044-F0F0C35EAFEF}"/>
              </a:ext>
            </a:extLst>
          </p:cNvPr>
          <p:cNvSpPr txBox="1"/>
          <p:nvPr/>
        </p:nvSpPr>
        <p:spPr>
          <a:xfrm>
            <a:off x="9197266" y="4767309"/>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42246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 calcmode="lin" valueType="num">
                                      <p:cBhvr additive="base">
                                        <p:cTn id="1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anim calcmode="lin" valueType="num">
                                      <p:cBhvr additive="base">
                                        <p:cTn id="1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anim calcmode="lin" valueType="num">
                                      <p:cBhvr additive="base">
                                        <p:cTn id="2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14" end="14"/>
                                            </p:txEl>
                                          </p:spTgt>
                                        </p:tgtEl>
                                        <p:attrNameLst>
                                          <p:attrName>style.visibility</p:attrName>
                                        </p:attrNameLst>
                                      </p:cBhvr>
                                      <p:to>
                                        <p:strVal val="visible"/>
                                      </p:to>
                                    </p:set>
                                    <p:anim calcmode="lin" valueType="num">
                                      <p:cBhvr additive="base">
                                        <p:cTn id="25"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300" y="53448"/>
            <a:ext cx="7128561" cy="400050"/>
          </a:xfrm>
        </p:spPr>
        <p:txBody>
          <a:bodyPr>
            <a:noAutofit/>
          </a:bodyPr>
          <a:lstStyle/>
          <a:p>
            <a:r>
              <a:rPr lang="en-US" sz="3600" dirty="0"/>
              <a:t>Complex Numbers – See Appendix B</a:t>
            </a:r>
          </a:p>
        </p:txBody>
      </p:sp>
      <p:sp>
        <p:nvSpPr>
          <p:cNvPr id="4" name="TextBox 3"/>
          <p:cNvSpPr txBox="1"/>
          <p:nvPr/>
        </p:nvSpPr>
        <p:spPr>
          <a:xfrm>
            <a:off x="333375" y="718107"/>
            <a:ext cx="11506200" cy="5355312"/>
          </a:xfrm>
          <a:prstGeom prst="rect">
            <a:avLst/>
          </a:prstGeom>
          <a:solidFill>
            <a:schemeClr val="tx1">
              <a:lumMod val="95000"/>
            </a:schemeClr>
          </a:solidFill>
          <a:ln w="57150">
            <a:solidFill>
              <a:schemeClr val="accent1"/>
            </a:solidFill>
          </a:ln>
        </p:spPr>
        <p:txBody>
          <a:bodyPr wrap="square" rtlCol="0">
            <a:spAutoFit/>
          </a:bodyPr>
          <a:lstStyle/>
          <a:p>
            <a:endParaRPr lang="en-US" dirty="0">
              <a:solidFill>
                <a:srgbClr val="000000"/>
              </a:solidFill>
              <a:latin typeface="Cambria" panose="02040503050406030204"/>
              <a:cs typeface="Arial" panose="020B0604020202020204" pitchFamily="34" charset="0"/>
            </a:endParaRPr>
          </a:p>
          <a:p>
            <a:pPr marL="214313" indent="-214313">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Imaginary numbers had no practical use in engineering </a:t>
            </a:r>
          </a:p>
          <a:p>
            <a:r>
              <a:rPr lang="en-US" altLang="en-US" dirty="0">
                <a:solidFill>
                  <a:srgbClr val="000000"/>
                </a:solidFill>
                <a:latin typeface="Cambria" panose="02040503050406030204"/>
                <a:cs typeface="Arial" panose="020B0604020202020204" pitchFamily="34" charset="0"/>
              </a:rPr>
              <a:t>until John Wallis in 1685 proposed using </a:t>
            </a:r>
            <a:r>
              <a:rPr lang="en-US" altLang="en-US" b="1" dirty="0">
                <a:solidFill>
                  <a:srgbClr val="000000"/>
                </a:solidFill>
                <a:latin typeface="Cambria" panose="02040503050406030204"/>
                <a:cs typeface="Arial" panose="020B0604020202020204" pitchFamily="34" charset="0"/>
              </a:rPr>
              <a:t>complex numbers</a:t>
            </a:r>
            <a:r>
              <a:rPr lang="en-US" altLang="en-US" dirty="0">
                <a:solidFill>
                  <a:srgbClr val="000000"/>
                </a:solidFill>
                <a:latin typeface="Cambria" panose="02040503050406030204"/>
                <a:cs typeface="Arial" panose="020B0604020202020204" pitchFamily="34" charset="0"/>
              </a:rPr>
              <a:t>, </a:t>
            </a:r>
          </a:p>
          <a:p>
            <a:r>
              <a:rPr lang="en-US" altLang="en-US" dirty="0">
                <a:solidFill>
                  <a:srgbClr val="000000"/>
                </a:solidFill>
                <a:latin typeface="Cambria" panose="02040503050406030204"/>
                <a:cs typeface="Arial" panose="020B0604020202020204" pitchFamily="34" charset="0"/>
              </a:rPr>
              <a:t>i.e., numbers with both a real and imaginary component such </a:t>
            </a:r>
          </a:p>
          <a:p>
            <a:r>
              <a:rPr lang="en-US" altLang="en-US" dirty="0">
                <a:solidFill>
                  <a:srgbClr val="000000"/>
                </a:solidFill>
                <a:latin typeface="Cambria" panose="02040503050406030204"/>
                <a:cs typeface="Arial" panose="020B0604020202020204" pitchFamily="34" charset="0"/>
              </a:rPr>
              <a:t>as 1 + j3,</a:t>
            </a:r>
            <a:r>
              <a:rPr lang="en-US" altLang="en-US" b="1" dirty="0">
                <a:solidFill>
                  <a:srgbClr val="000000"/>
                </a:solidFill>
                <a:latin typeface="Cambria" panose="02040503050406030204"/>
                <a:cs typeface="Arial" panose="020B0604020202020204" pitchFamily="34" charset="0"/>
              </a:rPr>
              <a:t> </a:t>
            </a:r>
            <a:r>
              <a:rPr lang="en-US" altLang="en-US" dirty="0">
                <a:solidFill>
                  <a:srgbClr val="000000"/>
                </a:solidFill>
                <a:latin typeface="Cambria" panose="02040503050406030204"/>
                <a:cs typeface="Arial" panose="020B0604020202020204" pitchFamily="34" charset="0"/>
              </a:rPr>
              <a:t>as points on a plane.</a:t>
            </a:r>
          </a:p>
          <a:p>
            <a:pPr marL="214313" indent="-214313">
              <a:buFont typeface="Arial" panose="020B0604020202020204" pitchFamily="34" charset="0"/>
              <a:buChar char="•"/>
            </a:pPr>
            <a:endParaRPr lang="en-US" altLang="en-US" dirty="0">
              <a:solidFill>
                <a:srgbClr val="000000"/>
              </a:solidFill>
              <a:latin typeface="Cambria" panose="02040503050406030204"/>
              <a:cs typeface="Arial" panose="020B0604020202020204" pitchFamily="34" charset="0"/>
            </a:endParaRPr>
          </a:p>
          <a:p>
            <a:pPr marL="214313" indent="-214313">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Mathematicians use </a:t>
            </a:r>
            <a:r>
              <a:rPr lang="en-US" altLang="en-US" dirty="0" err="1">
                <a:solidFill>
                  <a:srgbClr val="000000"/>
                </a:solidFill>
                <a:latin typeface="Cambria" panose="02040503050406030204"/>
                <a:cs typeface="Arial" panose="020B0604020202020204" pitchFamily="34" charset="0"/>
              </a:rPr>
              <a:t>i</a:t>
            </a:r>
            <a:r>
              <a:rPr lang="en-US" altLang="en-US" dirty="0">
                <a:solidFill>
                  <a:srgbClr val="000000"/>
                </a:solidFill>
                <a:latin typeface="Cambria" panose="02040503050406030204"/>
                <a:cs typeface="Arial" panose="020B0604020202020204" pitchFamily="34" charset="0"/>
              </a:rPr>
              <a:t> to designate the “Imaginary” unit, </a:t>
            </a:r>
          </a:p>
          <a:p>
            <a:r>
              <a:rPr lang="en-US" altLang="en-US" dirty="0">
                <a:solidFill>
                  <a:srgbClr val="000000"/>
                </a:solidFill>
                <a:latin typeface="Cambria" panose="02040503050406030204"/>
                <a:cs typeface="Arial" panose="020B0604020202020204" pitchFamily="34" charset="0"/>
              </a:rPr>
              <a:t>although Electrical Engineers use j for imaginary unit since </a:t>
            </a:r>
          </a:p>
          <a:p>
            <a:r>
              <a:rPr lang="en-US" altLang="en-US" dirty="0" err="1">
                <a:solidFill>
                  <a:srgbClr val="000000"/>
                </a:solidFill>
                <a:latin typeface="Cambria" panose="02040503050406030204"/>
                <a:cs typeface="Arial" panose="020B0604020202020204" pitchFamily="34" charset="0"/>
              </a:rPr>
              <a:t>i</a:t>
            </a:r>
            <a:r>
              <a:rPr lang="en-US" altLang="en-US" dirty="0">
                <a:solidFill>
                  <a:srgbClr val="000000"/>
                </a:solidFill>
                <a:latin typeface="Cambria" panose="02040503050406030204"/>
                <a:cs typeface="Arial" panose="020B0604020202020204" pitchFamily="34" charset="0"/>
              </a:rPr>
              <a:t> is used for current.</a:t>
            </a:r>
          </a:p>
          <a:p>
            <a:pPr marL="214313" indent="-214313">
              <a:buFont typeface="Arial" panose="020B0604020202020204" pitchFamily="34" charset="0"/>
              <a:buChar char="•"/>
            </a:pPr>
            <a:endParaRPr lang="en-US" altLang="en-US" dirty="0">
              <a:solidFill>
                <a:srgbClr val="000000"/>
              </a:solidFill>
              <a:latin typeface="Cambria" panose="02040503050406030204"/>
              <a:cs typeface="Arial" panose="020B0604020202020204" pitchFamily="34" charset="0"/>
            </a:endParaRPr>
          </a:p>
          <a:p>
            <a:pPr marL="214313" indent="-214313">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Electrical Engineers use the complex plane as a method </a:t>
            </a:r>
          </a:p>
          <a:p>
            <a:r>
              <a:rPr lang="en-US" altLang="en-US" dirty="0">
                <a:solidFill>
                  <a:srgbClr val="000000"/>
                </a:solidFill>
                <a:latin typeface="Cambria" panose="02040503050406030204"/>
                <a:cs typeface="Arial" panose="020B0604020202020204" pitchFamily="34" charset="0"/>
              </a:rPr>
              <a:t>of representing phase shifted sinusoids.</a:t>
            </a:r>
          </a:p>
          <a:p>
            <a:endParaRPr lang="en-US" altLang="en-US" dirty="0">
              <a:solidFill>
                <a:srgbClr val="000000"/>
              </a:solidFill>
              <a:latin typeface="Cambria" panose="02040503050406030204"/>
              <a:cs typeface="Arial" panose="020B0604020202020204" pitchFamily="34" charset="0"/>
            </a:endParaRPr>
          </a:p>
          <a:p>
            <a:pPr marL="285750" indent="-285750">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The peak amplitude of </a:t>
            </a:r>
            <a:r>
              <a:rPr lang="en-US" altLang="en-US" dirty="0" err="1">
                <a:solidFill>
                  <a:srgbClr val="000000"/>
                </a:solidFill>
                <a:latin typeface="Cambria" panose="02040503050406030204"/>
                <a:cs typeface="Arial" panose="020B0604020202020204" pitchFamily="34" charset="0"/>
              </a:rPr>
              <a:t>sinusoides</a:t>
            </a:r>
            <a:r>
              <a:rPr lang="en-US" altLang="en-US" dirty="0">
                <a:solidFill>
                  <a:srgbClr val="000000"/>
                </a:solidFill>
                <a:latin typeface="Cambria" panose="02040503050406030204"/>
                <a:cs typeface="Arial" panose="020B0604020202020204" pitchFamily="34" charset="0"/>
              </a:rPr>
              <a:t> are represented by the </a:t>
            </a:r>
          </a:p>
          <a:p>
            <a:r>
              <a:rPr lang="en-US" altLang="en-US" dirty="0">
                <a:solidFill>
                  <a:srgbClr val="000000"/>
                </a:solidFill>
                <a:latin typeface="Cambria" panose="02040503050406030204"/>
                <a:cs typeface="Arial" panose="020B0604020202020204" pitchFamily="34" charset="0"/>
              </a:rPr>
              <a:t>magnitude of complex numbers, with the phase shift represented </a:t>
            </a:r>
          </a:p>
          <a:p>
            <a:r>
              <a:rPr lang="en-US" altLang="en-US" dirty="0">
                <a:solidFill>
                  <a:srgbClr val="000000"/>
                </a:solidFill>
                <a:latin typeface="Cambria" panose="02040503050406030204"/>
                <a:cs typeface="Arial" panose="020B0604020202020204" pitchFamily="34" charset="0"/>
              </a:rPr>
              <a:t>by the associated angles in the complex plane.</a:t>
            </a:r>
          </a:p>
          <a:p>
            <a:endParaRPr lang="en-US" altLang="en-US" dirty="0">
              <a:solidFill>
                <a:srgbClr val="000000"/>
              </a:solidFill>
              <a:latin typeface="Cambria" panose="02040503050406030204"/>
              <a:cs typeface="Arial" panose="020B0604020202020204" pitchFamily="34" charset="0"/>
            </a:endParaRPr>
          </a:p>
          <a:p>
            <a:pPr marL="285750" indent="-285750">
              <a:buFont typeface="Arial" panose="020B0604020202020204" pitchFamily="34" charset="0"/>
              <a:buChar char="•"/>
            </a:pPr>
            <a:r>
              <a:rPr lang="en-US" altLang="en-US" dirty="0">
                <a:solidFill>
                  <a:srgbClr val="000000"/>
                </a:solidFill>
                <a:latin typeface="Cambria" panose="02040503050406030204"/>
                <a:cs typeface="Arial" panose="020B0604020202020204" pitchFamily="34" charset="0"/>
              </a:rPr>
              <a:t>This representation is referred to as a Phase Vector or Phasor, to be discussed next time.</a:t>
            </a:r>
          </a:p>
          <a:p>
            <a:endParaRPr lang="en-US" altLang="en-US" dirty="0">
              <a:solidFill>
                <a:srgbClr val="000000"/>
              </a:solidFill>
              <a:latin typeface="Cambria" panose="02040503050406030204"/>
              <a:cs typeface="Arial" panose="020B0604020202020204" pitchFamily="34" charset="0"/>
            </a:endParaRPr>
          </a:p>
        </p:txBody>
      </p:sp>
      <p:pic>
        <p:nvPicPr>
          <p:cNvPr id="6" name="Picture 5">
            <a:extLst>
              <a:ext uri="{FF2B5EF4-FFF2-40B4-BE49-F238E27FC236}">
                <a16:creationId xmlns:a16="http://schemas.microsoft.com/office/drawing/2014/main" id="{E9C13BD2-31D4-41C7-8A57-9FF622B3396C}"/>
              </a:ext>
            </a:extLst>
          </p:cNvPr>
          <p:cNvPicPr>
            <a:picLocks noChangeAspect="1"/>
          </p:cNvPicPr>
          <p:nvPr/>
        </p:nvPicPr>
        <p:blipFill>
          <a:blip r:embed="rId3"/>
          <a:stretch>
            <a:fillRect/>
          </a:stretch>
        </p:blipFill>
        <p:spPr>
          <a:xfrm>
            <a:off x="6886575" y="784581"/>
            <a:ext cx="4876305" cy="4406225"/>
          </a:xfrm>
          <a:prstGeom prst="rect">
            <a:avLst/>
          </a:prstGeom>
        </p:spPr>
      </p:pic>
    </p:spTree>
    <p:extLst>
      <p:ext uri="{BB962C8B-B14F-4D97-AF65-F5344CB8AC3E}">
        <p14:creationId xmlns:p14="http://schemas.microsoft.com/office/powerpoint/2010/main" val="2312802028"/>
      </p:ext>
    </p:extLst>
  </p:cSld>
  <p:clrMapOvr>
    <a:masterClrMapping/>
  </p:clrMapOvr>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11.xml><?xml version="1.0" encoding="utf-8"?>
<a:theme xmlns:a="http://schemas.openxmlformats.org/drawingml/2006/main" name="4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2.xml><?xml version="1.0" encoding="utf-8"?>
<a:theme xmlns:a="http://schemas.openxmlformats.org/drawingml/2006/main" name="5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3.xml><?xml version="1.0" encoding="utf-8"?>
<a:theme xmlns:a="http://schemas.openxmlformats.org/drawingml/2006/main" name="6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4.xml><?xml version="1.0" encoding="utf-8"?>
<a:theme xmlns:a="http://schemas.openxmlformats.org/drawingml/2006/main" name="7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5.xml><?xml version="1.0" encoding="utf-8"?>
<a:theme xmlns:a="http://schemas.openxmlformats.org/drawingml/2006/main" name="9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6.xml><?xml version="1.0" encoding="utf-8"?>
<a:theme xmlns:a="http://schemas.openxmlformats.org/drawingml/2006/main" name="8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7.xml><?xml version="1.0" encoding="utf-8"?>
<a:theme xmlns:a="http://schemas.openxmlformats.org/drawingml/2006/main" name="10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8.xml><?xml version="1.0" encoding="utf-8"?>
<a:theme xmlns:a="http://schemas.openxmlformats.org/drawingml/2006/main" name="11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4.xml><?xml version="1.0" encoding="utf-8"?>
<a:theme xmlns:a="http://schemas.openxmlformats.org/drawingml/2006/main" name="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5.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ppt/theme/theme6.xml><?xml version="1.0" encoding="utf-8"?>
<a:theme xmlns:a="http://schemas.openxmlformats.org/drawingml/2006/main" name="1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7.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8.xml><?xml version="1.0" encoding="utf-8"?>
<a:theme xmlns:a="http://schemas.openxmlformats.org/drawingml/2006/main" name="2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9.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2BF9A9-9388-4006-AE42-EE860548845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07BFC54-D7EB-4D00-843C-BD471B923037}">
  <ds:schemaRefs>
    <ds:schemaRef ds:uri="http://schemas.microsoft.com/sharepoint/v3/contenttype/forms"/>
  </ds:schemaRefs>
</ds:datastoreItem>
</file>

<file path=customXml/itemProps3.xml><?xml version="1.0" encoding="utf-8"?>
<ds:datastoreItem xmlns:ds="http://schemas.openxmlformats.org/officeDocument/2006/customXml" ds:itemID="{E4334E77-99D9-4655-8BDB-1FC81BB02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1866</TotalTime>
  <Words>3809</Words>
  <Application>Microsoft Office PowerPoint</Application>
  <PresentationFormat>Widescreen</PresentationFormat>
  <Paragraphs>495</Paragraphs>
  <Slides>30</Slides>
  <Notes>13</Notes>
  <HiddenSlides>0</HiddenSlides>
  <MMClips>0</MMClips>
  <ScaleCrop>false</ScaleCrop>
  <HeadingPairs>
    <vt:vector size="6" baseType="variant">
      <vt:variant>
        <vt:lpstr>Fonts Used</vt:lpstr>
      </vt:variant>
      <vt:variant>
        <vt:i4>8</vt:i4>
      </vt:variant>
      <vt:variant>
        <vt:lpstr>Theme</vt:lpstr>
      </vt:variant>
      <vt:variant>
        <vt:i4>18</vt:i4>
      </vt:variant>
      <vt:variant>
        <vt:lpstr>Slide Titles</vt:lpstr>
      </vt:variant>
      <vt:variant>
        <vt:i4>30</vt:i4>
      </vt:variant>
    </vt:vector>
  </HeadingPairs>
  <TitlesOfParts>
    <vt:vector size="56" baseType="lpstr">
      <vt:lpstr>Cambria</vt:lpstr>
      <vt:lpstr>Galliard BT</vt:lpstr>
      <vt:lpstr>Courier New</vt:lpstr>
      <vt:lpstr>Arial</vt:lpstr>
      <vt:lpstr>Wingdings</vt:lpstr>
      <vt:lpstr>Cambria Math</vt:lpstr>
      <vt:lpstr>Segoe</vt:lpstr>
      <vt:lpstr>Calibri</vt:lpstr>
      <vt:lpstr>SoftwareDevelopment</vt:lpstr>
      <vt:lpstr>1_SoftwareDevelopment</vt:lpstr>
      <vt:lpstr>1_Blue Segoe 4-3 template-template_April-17-2007</vt:lpstr>
      <vt:lpstr>Blue Segoe 4</vt:lpstr>
      <vt:lpstr>Blue Segoe 4-3 template-template_April-17-2007</vt:lpstr>
      <vt:lpstr>1_Blue Segoe 4</vt:lpstr>
      <vt:lpstr>2_Blue Segoe 4-3 template-template_April-17-2007</vt:lpstr>
      <vt:lpstr>2_Blue Segoe 4</vt:lpstr>
      <vt:lpstr>3_Blue Segoe 4-3 template-template_April-17-2007</vt:lpstr>
      <vt:lpstr>3_Blue Segoe 4</vt:lpstr>
      <vt:lpstr>4_Blue Segoe 4-3 template-template_April-17-2007</vt:lpstr>
      <vt:lpstr>5_Blue Segoe 4-3 template-template_April-17-2007</vt:lpstr>
      <vt:lpstr>6_Blue Segoe 4-3 template-template_April-17-2007</vt:lpstr>
      <vt:lpstr>7_Blue Segoe 4-3 template-template_April-17-2007</vt:lpstr>
      <vt:lpstr>9_Blue Segoe 4-3 template-template_April-17-2007</vt:lpstr>
      <vt:lpstr>8_Blue Segoe 4-3 template-template_April-17-2007</vt:lpstr>
      <vt:lpstr>10_Blue Segoe 4-3 template-template_April-17-2007</vt:lpstr>
      <vt:lpstr>11_Blue Segoe 4-3 template-template_April-17-2007</vt:lpstr>
      <vt:lpstr>ECEN 150 Circuit Analysis I</vt:lpstr>
      <vt:lpstr>AC Power Generation</vt:lpstr>
      <vt:lpstr>AC Power Distribution</vt:lpstr>
      <vt:lpstr>PowerPoint Presentation</vt:lpstr>
      <vt:lpstr>Degrees and Radians </vt:lpstr>
      <vt:lpstr>Sinusoids – Sines and Cosines</vt:lpstr>
      <vt:lpstr>Sine and Cosine Waveforms</vt:lpstr>
      <vt:lpstr>Sinusoidal Signals</vt:lpstr>
      <vt:lpstr>Complex Numbers – See Appendix B</vt:lpstr>
      <vt:lpstr>Complex Numbers (Continued)</vt:lpstr>
      <vt:lpstr>Complex Plane</vt:lpstr>
      <vt:lpstr>Rectangular (Cartesian) to Polar Form</vt:lpstr>
      <vt:lpstr>Positive versus Negative Angles </vt:lpstr>
      <vt:lpstr>Polar to Rectangular (Cartesian) Conversion</vt:lpstr>
      <vt:lpstr>Basic Rectangular (Cartisian) Form Math</vt:lpstr>
      <vt:lpstr>PowerPoint Presentation</vt:lpstr>
      <vt:lpstr>Complex Math Examples Using a Calculator</vt:lpstr>
      <vt:lpstr>Rectangular to Polar Form Conversion Examples</vt:lpstr>
      <vt:lpstr>PowerPoint Presentation</vt:lpstr>
      <vt:lpstr>Complex Math Example Using Conversion Formulas</vt:lpstr>
      <vt:lpstr>Complex Math Example (Continued)</vt:lpstr>
      <vt:lpstr>PowerPoint Presentation</vt:lpstr>
      <vt:lpstr>PowerPoint Presentation</vt:lpstr>
      <vt:lpstr>Sinusoidal Waveform Examples</vt:lpstr>
      <vt:lpstr>Definition of π</vt:lpstr>
      <vt:lpstr>Degrees and Radians</vt:lpstr>
      <vt:lpstr>Wavelength</vt:lpstr>
      <vt:lpstr>Rectification – AC to DC</vt:lpstr>
      <vt:lpstr>Rectification – AC to DC</vt:lpstr>
      <vt:lpstr>Rectification – AC to DC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 Power Generation</dc:title>
  <dc:creator>Swenson, Jody</dc:creator>
  <cp:lastModifiedBy>Swenson, Jody</cp:lastModifiedBy>
  <cp:revision>51</cp:revision>
  <dcterms:modified xsi:type="dcterms:W3CDTF">2022-07-29T02:11:55Z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